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7" r:id="rId4"/>
    <p:sldId id="258" r:id="rId5"/>
    <p:sldId id="262" r:id="rId6"/>
    <p:sldId id="263" r:id="rId7"/>
    <p:sldId id="260" r:id="rId8"/>
    <p:sldId id="264" r:id="rId9"/>
    <p:sldId id="265" r:id="rId10"/>
    <p:sldId id="261" r:id="rId11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56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5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EA5B0B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5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4392126" y="3282691"/>
            <a:ext cx="5095240" cy="6435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5587" y="4473403"/>
            <a:ext cx="1931354" cy="193134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622916" y="417081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7898" y="0"/>
                </a:moveTo>
                <a:lnTo>
                  <a:pt x="0" y="0"/>
                </a:lnTo>
                <a:lnTo>
                  <a:pt x="0" y="97790"/>
                </a:lnTo>
                <a:lnTo>
                  <a:pt x="0" y="508000"/>
                </a:lnTo>
                <a:lnTo>
                  <a:pt x="97383" y="508000"/>
                </a:lnTo>
                <a:lnTo>
                  <a:pt x="97383" y="97790"/>
                </a:lnTo>
                <a:lnTo>
                  <a:pt x="507898" y="97790"/>
                </a:lnTo>
                <a:lnTo>
                  <a:pt x="5078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622916" y="6199003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7898" y="411480"/>
                </a:moveTo>
                <a:lnTo>
                  <a:pt x="97383" y="411480"/>
                </a:lnTo>
                <a:lnTo>
                  <a:pt x="97383" y="0"/>
                </a:lnTo>
                <a:lnTo>
                  <a:pt x="0" y="0"/>
                </a:lnTo>
                <a:lnTo>
                  <a:pt x="0" y="411480"/>
                </a:lnTo>
                <a:lnTo>
                  <a:pt x="0" y="508000"/>
                </a:lnTo>
                <a:lnTo>
                  <a:pt x="507898" y="508000"/>
                </a:lnTo>
                <a:lnTo>
                  <a:pt x="507898" y="411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651639" y="417081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7847" y="0"/>
                </a:moveTo>
                <a:lnTo>
                  <a:pt x="0" y="0"/>
                </a:lnTo>
                <a:lnTo>
                  <a:pt x="0" y="97790"/>
                </a:lnTo>
                <a:lnTo>
                  <a:pt x="410527" y="97790"/>
                </a:lnTo>
                <a:lnTo>
                  <a:pt x="410527" y="508000"/>
                </a:lnTo>
                <a:lnTo>
                  <a:pt x="507847" y="508000"/>
                </a:lnTo>
                <a:lnTo>
                  <a:pt x="507847" y="97790"/>
                </a:lnTo>
                <a:lnTo>
                  <a:pt x="5078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651639" y="6199003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7847" y="0"/>
                </a:moveTo>
                <a:lnTo>
                  <a:pt x="410527" y="0"/>
                </a:lnTo>
                <a:lnTo>
                  <a:pt x="410527" y="411480"/>
                </a:lnTo>
                <a:lnTo>
                  <a:pt x="0" y="411480"/>
                </a:lnTo>
                <a:lnTo>
                  <a:pt x="0" y="508000"/>
                </a:lnTo>
                <a:lnTo>
                  <a:pt x="507847" y="508000"/>
                </a:lnTo>
                <a:lnTo>
                  <a:pt x="507847" y="411480"/>
                </a:lnTo>
                <a:lnTo>
                  <a:pt x="5078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9741" y="5357509"/>
            <a:ext cx="1732931" cy="29247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79733" y="4731328"/>
            <a:ext cx="2947240" cy="29239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60161" y="5942396"/>
            <a:ext cx="2769825" cy="29245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65101" y="8420594"/>
            <a:ext cx="1948024" cy="19480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5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48876" y="3940831"/>
            <a:ext cx="12206346" cy="2952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85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2365" y="2133882"/>
            <a:ext cx="17999368" cy="7062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EA5B0B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5" Type="http://schemas.openxmlformats.org/officeDocument/2006/relationships/image" Target="../media/image17.pn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251190" cy="11308715"/>
          </a:xfrm>
          <a:custGeom>
            <a:avLst/>
            <a:gdLst/>
            <a:ahLst/>
            <a:cxnLst/>
            <a:rect l="l" t="t" r="r" b="b"/>
            <a:pathLst>
              <a:path w="8251190" h="11308715">
                <a:moveTo>
                  <a:pt x="0" y="11308556"/>
                </a:moveTo>
                <a:lnTo>
                  <a:pt x="8251057" y="11308556"/>
                </a:lnTo>
                <a:lnTo>
                  <a:pt x="8251057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42339" y="1270"/>
            <a:ext cx="19224625" cy="11308715"/>
            <a:chOff x="879554" y="0"/>
            <a:chExt cx="19224625" cy="11308715"/>
          </a:xfrm>
        </p:grpSpPr>
        <p:sp>
          <p:nvSpPr>
            <p:cNvPr id="4" name="object 4"/>
            <p:cNvSpPr/>
            <p:nvPr/>
          </p:nvSpPr>
          <p:spPr>
            <a:xfrm>
              <a:off x="8251057" y="0"/>
              <a:ext cx="11853545" cy="11308715"/>
            </a:xfrm>
            <a:custGeom>
              <a:avLst/>
              <a:gdLst/>
              <a:ahLst/>
              <a:cxnLst/>
              <a:rect l="l" t="t" r="r" b="b"/>
              <a:pathLst>
                <a:path w="11853544" h="11308715">
                  <a:moveTo>
                    <a:pt x="11853031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1853031" y="11308556"/>
                  </a:lnTo>
                  <a:lnTo>
                    <a:pt x="11853031" y="0"/>
                  </a:lnTo>
                  <a:close/>
                </a:path>
              </a:pathLst>
            </a:custGeom>
            <a:solidFill>
              <a:srgbClr val="EA5B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2222" y="1142288"/>
              <a:ext cx="8514513" cy="75167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9554" y="9233394"/>
              <a:ext cx="7109071" cy="9328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873857" y="628262"/>
              <a:ext cx="1602105" cy="1601470"/>
            </a:xfrm>
            <a:custGeom>
              <a:avLst/>
              <a:gdLst/>
              <a:ahLst/>
              <a:cxnLst/>
              <a:rect l="l" t="t" r="r" b="b"/>
              <a:pathLst>
                <a:path w="1602105" h="1601470">
                  <a:moveTo>
                    <a:pt x="320738" y="1540510"/>
                  </a:moveTo>
                  <a:lnTo>
                    <a:pt x="61493" y="1540510"/>
                  </a:lnTo>
                  <a:lnTo>
                    <a:pt x="61493" y="1281430"/>
                  </a:lnTo>
                  <a:lnTo>
                    <a:pt x="0" y="1281430"/>
                  </a:lnTo>
                  <a:lnTo>
                    <a:pt x="0" y="1540510"/>
                  </a:lnTo>
                  <a:lnTo>
                    <a:pt x="0" y="1601470"/>
                  </a:lnTo>
                  <a:lnTo>
                    <a:pt x="320738" y="1601470"/>
                  </a:lnTo>
                  <a:lnTo>
                    <a:pt x="320738" y="1540510"/>
                  </a:lnTo>
                  <a:close/>
                </a:path>
                <a:path w="1602105" h="1601470">
                  <a:moveTo>
                    <a:pt x="320738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321310"/>
                  </a:lnTo>
                  <a:lnTo>
                    <a:pt x="61493" y="321310"/>
                  </a:lnTo>
                  <a:lnTo>
                    <a:pt x="61493" y="60960"/>
                  </a:lnTo>
                  <a:lnTo>
                    <a:pt x="320738" y="60960"/>
                  </a:lnTo>
                  <a:lnTo>
                    <a:pt x="320738" y="0"/>
                  </a:lnTo>
                  <a:close/>
                </a:path>
                <a:path w="1602105" h="1601470">
                  <a:moveTo>
                    <a:pt x="1410766" y="800925"/>
                  </a:moveTo>
                  <a:lnTo>
                    <a:pt x="1408925" y="753262"/>
                  </a:lnTo>
                  <a:lnTo>
                    <a:pt x="1403515" y="706615"/>
                  </a:lnTo>
                  <a:lnTo>
                    <a:pt x="1394650" y="661098"/>
                  </a:lnTo>
                  <a:lnTo>
                    <a:pt x="1382483" y="616851"/>
                  </a:lnTo>
                  <a:lnTo>
                    <a:pt x="1367155" y="574027"/>
                  </a:lnTo>
                  <a:lnTo>
                    <a:pt x="1348778" y="532739"/>
                  </a:lnTo>
                  <a:lnTo>
                    <a:pt x="1327492" y="493128"/>
                  </a:lnTo>
                  <a:lnTo>
                    <a:pt x="1303451" y="455345"/>
                  </a:lnTo>
                  <a:lnTo>
                    <a:pt x="1276781" y="419506"/>
                  </a:lnTo>
                  <a:lnTo>
                    <a:pt x="1247609" y="385762"/>
                  </a:lnTo>
                  <a:lnTo>
                    <a:pt x="1216088" y="354228"/>
                  </a:lnTo>
                  <a:lnTo>
                    <a:pt x="1211135" y="349948"/>
                  </a:lnTo>
                  <a:lnTo>
                    <a:pt x="1211135" y="800925"/>
                  </a:lnTo>
                  <a:lnTo>
                    <a:pt x="1208379" y="848753"/>
                  </a:lnTo>
                  <a:lnTo>
                    <a:pt x="1200302" y="894969"/>
                  </a:lnTo>
                  <a:lnTo>
                    <a:pt x="1187221" y="939253"/>
                  </a:lnTo>
                  <a:lnTo>
                    <a:pt x="1169428" y="981316"/>
                  </a:lnTo>
                  <a:lnTo>
                    <a:pt x="1147267" y="1020826"/>
                  </a:lnTo>
                  <a:lnTo>
                    <a:pt x="1121003" y="1057478"/>
                  </a:lnTo>
                  <a:lnTo>
                    <a:pt x="1090968" y="1090980"/>
                  </a:lnTo>
                  <a:lnTo>
                    <a:pt x="1057478" y="1121003"/>
                  </a:lnTo>
                  <a:lnTo>
                    <a:pt x="1020813" y="1147267"/>
                  </a:lnTo>
                  <a:lnTo>
                    <a:pt x="981303" y="1169441"/>
                  </a:lnTo>
                  <a:lnTo>
                    <a:pt x="939253" y="1187221"/>
                  </a:lnTo>
                  <a:lnTo>
                    <a:pt x="894969" y="1200302"/>
                  </a:lnTo>
                  <a:lnTo>
                    <a:pt x="848753" y="1208379"/>
                  </a:lnTo>
                  <a:lnTo>
                    <a:pt x="800912" y="1211135"/>
                  </a:lnTo>
                  <a:lnTo>
                    <a:pt x="753071" y="1208379"/>
                  </a:lnTo>
                  <a:lnTo>
                    <a:pt x="706856" y="1200302"/>
                  </a:lnTo>
                  <a:lnTo>
                    <a:pt x="662571" y="1187221"/>
                  </a:lnTo>
                  <a:lnTo>
                    <a:pt x="620509" y="1169441"/>
                  </a:lnTo>
                  <a:lnTo>
                    <a:pt x="581012" y="1147267"/>
                  </a:lnTo>
                  <a:lnTo>
                    <a:pt x="544347" y="1121003"/>
                  </a:lnTo>
                  <a:lnTo>
                    <a:pt x="510857" y="1090980"/>
                  </a:lnTo>
                  <a:lnTo>
                    <a:pt x="480822" y="1057478"/>
                  </a:lnTo>
                  <a:lnTo>
                    <a:pt x="454571" y="1020826"/>
                  </a:lnTo>
                  <a:lnTo>
                    <a:pt x="432396" y="981316"/>
                  </a:lnTo>
                  <a:lnTo>
                    <a:pt x="414629" y="939253"/>
                  </a:lnTo>
                  <a:lnTo>
                    <a:pt x="401548" y="894969"/>
                  </a:lnTo>
                  <a:lnTo>
                    <a:pt x="393471" y="848753"/>
                  </a:lnTo>
                  <a:lnTo>
                    <a:pt x="390715" y="800925"/>
                  </a:lnTo>
                  <a:lnTo>
                    <a:pt x="393471" y="753084"/>
                  </a:lnTo>
                  <a:lnTo>
                    <a:pt x="401548" y="706856"/>
                  </a:lnTo>
                  <a:lnTo>
                    <a:pt x="414629" y="662571"/>
                  </a:lnTo>
                  <a:lnTo>
                    <a:pt x="432396" y="620522"/>
                  </a:lnTo>
                  <a:lnTo>
                    <a:pt x="454571" y="581012"/>
                  </a:lnTo>
                  <a:lnTo>
                    <a:pt x="480822" y="544347"/>
                  </a:lnTo>
                  <a:lnTo>
                    <a:pt x="510857" y="510857"/>
                  </a:lnTo>
                  <a:lnTo>
                    <a:pt x="544347" y="480822"/>
                  </a:lnTo>
                  <a:lnTo>
                    <a:pt x="581012" y="454571"/>
                  </a:lnTo>
                  <a:lnTo>
                    <a:pt x="620509" y="432396"/>
                  </a:lnTo>
                  <a:lnTo>
                    <a:pt x="662571" y="414616"/>
                  </a:lnTo>
                  <a:lnTo>
                    <a:pt x="706856" y="401535"/>
                  </a:lnTo>
                  <a:lnTo>
                    <a:pt x="753071" y="393458"/>
                  </a:lnTo>
                  <a:lnTo>
                    <a:pt x="800912" y="390702"/>
                  </a:lnTo>
                  <a:lnTo>
                    <a:pt x="848753" y="393458"/>
                  </a:lnTo>
                  <a:lnTo>
                    <a:pt x="894969" y="401535"/>
                  </a:lnTo>
                  <a:lnTo>
                    <a:pt x="939253" y="414616"/>
                  </a:lnTo>
                  <a:lnTo>
                    <a:pt x="981303" y="432396"/>
                  </a:lnTo>
                  <a:lnTo>
                    <a:pt x="1020813" y="454571"/>
                  </a:lnTo>
                  <a:lnTo>
                    <a:pt x="1057478" y="480822"/>
                  </a:lnTo>
                  <a:lnTo>
                    <a:pt x="1090968" y="510857"/>
                  </a:lnTo>
                  <a:lnTo>
                    <a:pt x="1121003" y="544347"/>
                  </a:lnTo>
                  <a:lnTo>
                    <a:pt x="1147267" y="581012"/>
                  </a:lnTo>
                  <a:lnTo>
                    <a:pt x="1169428" y="620522"/>
                  </a:lnTo>
                  <a:lnTo>
                    <a:pt x="1187221" y="662571"/>
                  </a:lnTo>
                  <a:lnTo>
                    <a:pt x="1200302" y="706856"/>
                  </a:lnTo>
                  <a:lnTo>
                    <a:pt x="1208379" y="753084"/>
                  </a:lnTo>
                  <a:lnTo>
                    <a:pt x="1211135" y="800925"/>
                  </a:lnTo>
                  <a:lnTo>
                    <a:pt x="1211135" y="349948"/>
                  </a:lnTo>
                  <a:lnTo>
                    <a:pt x="1146505" y="298399"/>
                  </a:lnTo>
                  <a:lnTo>
                    <a:pt x="1108710" y="274345"/>
                  </a:lnTo>
                  <a:lnTo>
                    <a:pt x="1069111" y="253072"/>
                  </a:lnTo>
                  <a:lnTo>
                    <a:pt x="1027823" y="234696"/>
                  </a:lnTo>
                  <a:lnTo>
                    <a:pt x="984986" y="219354"/>
                  </a:lnTo>
                  <a:lnTo>
                    <a:pt x="940739" y="207187"/>
                  </a:lnTo>
                  <a:lnTo>
                    <a:pt x="895223" y="198335"/>
                  </a:lnTo>
                  <a:lnTo>
                    <a:pt x="848575" y="192925"/>
                  </a:lnTo>
                  <a:lnTo>
                    <a:pt x="800912" y="191084"/>
                  </a:lnTo>
                  <a:lnTo>
                    <a:pt x="753262" y="192925"/>
                  </a:lnTo>
                  <a:lnTo>
                    <a:pt x="706602" y="198335"/>
                  </a:lnTo>
                  <a:lnTo>
                    <a:pt x="661098" y="207187"/>
                  </a:lnTo>
                  <a:lnTo>
                    <a:pt x="616851" y="219354"/>
                  </a:lnTo>
                  <a:lnTo>
                    <a:pt x="574027" y="234696"/>
                  </a:lnTo>
                  <a:lnTo>
                    <a:pt x="532739" y="253072"/>
                  </a:lnTo>
                  <a:lnTo>
                    <a:pt x="493141" y="274345"/>
                  </a:lnTo>
                  <a:lnTo>
                    <a:pt x="455358" y="298399"/>
                  </a:lnTo>
                  <a:lnTo>
                    <a:pt x="419519" y="325069"/>
                  </a:lnTo>
                  <a:lnTo>
                    <a:pt x="385775" y="354228"/>
                  </a:lnTo>
                  <a:lnTo>
                    <a:pt x="354253" y="385762"/>
                  </a:lnTo>
                  <a:lnTo>
                    <a:pt x="325081" y="419506"/>
                  </a:lnTo>
                  <a:lnTo>
                    <a:pt x="298411" y="455345"/>
                  </a:lnTo>
                  <a:lnTo>
                    <a:pt x="274383" y="493128"/>
                  </a:lnTo>
                  <a:lnTo>
                    <a:pt x="253098" y="532739"/>
                  </a:lnTo>
                  <a:lnTo>
                    <a:pt x="234734" y="574027"/>
                  </a:lnTo>
                  <a:lnTo>
                    <a:pt x="219392" y="616851"/>
                  </a:lnTo>
                  <a:lnTo>
                    <a:pt x="207225" y="661098"/>
                  </a:lnTo>
                  <a:lnTo>
                    <a:pt x="198374" y="706615"/>
                  </a:lnTo>
                  <a:lnTo>
                    <a:pt x="192963" y="753262"/>
                  </a:lnTo>
                  <a:lnTo>
                    <a:pt x="191122" y="800925"/>
                  </a:lnTo>
                  <a:lnTo>
                    <a:pt x="192963" y="848575"/>
                  </a:lnTo>
                  <a:lnTo>
                    <a:pt x="198374" y="895235"/>
                  </a:lnTo>
                  <a:lnTo>
                    <a:pt x="207225" y="940752"/>
                  </a:lnTo>
                  <a:lnTo>
                    <a:pt x="219392" y="984986"/>
                  </a:lnTo>
                  <a:lnTo>
                    <a:pt x="234734" y="1027811"/>
                  </a:lnTo>
                  <a:lnTo>
                    <a:pt x="253098" y="1069098"/>
                  </a:lnTo>
                  <a:lnTo>
                    <a:pt x="274383" y="1108697"/>
                  </a:lnTo>
                  <a:lnTo>
                    <a:pt x="298411" y="1146492"/>
                  </a:lnTo>
                  <a:lnTo>
                    <a:pt x="325081" y="1182319"/>
                  </a:lnTo>
                  <a:lnTo>
                    <a:pt x="354253" y="1216063"/>
                  </a:lnTo>
                  <a:lnTo>
                    <a:pt x="385775" y="1247597"/>
                  </a:lnTo>
                  <a:lnTo>
                    <a:pt x="419519" y="1276756"/>
                  </a:lnTo>
                  <a:lnTo>
                    <a:pt x="455358" y="1303426"/>
                  </a:lnTo>
                  <a:lnTo>
                    <a:pt x="493141" y="1327467"/>
                  </a:lnTo>
                  <a:lnTo>
                    <a:pt x="532739" y="1348740"/>
                  </a:lnTo>
                  <a:lnTo>
                    <a:pt x="574027" y="1367104"/>
                  </a:lnTo>
                  <a:lnTo>
                    <a:pt x="616851" y="1382445"/>
                  </a:lnTo>
                  <a:lnTo>
                    <a:pt x="661098" y="1394612"/>
                  </a:lnTo>
                  <a:lnTo>
                    <a:pt x="706602" y="1403464"/>
                  </a:lnTo>
                  <a:lnTo>
                    <a:pt x="753262" y="1408874"/>
                  </a:lnTo>
                  <a:lnTo>
                    <a:pt x="800912" y="1410716"/>
                  </a:lnTo>
                  <a:lnTo>
                    <a:pt x="848575" y="1408874"/>
                  </a:lnTo>
                  <a:lnTo>
                    <a:pt x="895223" y="1403464"/>
                  </a:lnTo>
                  <a:lnTo>
                    <a:pt x="940739" y="1394612"/>
                  </a:lnTo>
                  <a:lnTo>
                    <a:pt x="984986" y="1382445"/>
                  </a:lnTo>
                  <a:lnTo>
                    <a:pt x="1027823" y="1367104"/>
                  </a:lnTo>
                  <a:lnTo>
                    <a:pt x="1069111" y="1348740"/>
                  </a:lnTo>
                  <a:lnTo>
                    <a:pt x="1108710" y="1327467"/>
                  </a:lnTo>
                  <a:lnTo>
                    <a:pt x="1146505" y="1303426"/>
                  </a:lnTo>
                  <a:lnTo>
                    <a:pt x="1182344" y="1276756"/>
                  </a:lnTo>
                  <a:lnTo>
                    <a:pt x="1216088" y="1247597"/>
                  </a:lnTo>
                  <a:lnTo>
                    <a:pt x="1247609" y="1216063"/>
                  </a:lnTo>
                  <a:lnTo>
                    <a:pt x="1276781" y="1182319"/>
                  </a:lnTo>
                  <a:lnTo>
                    <a:pt x="1303451" y="1146492"/>
                  </a:lnTo>
                  <a:lnTo>
                    <a:pt x="1327492" y="1108697"/>
                  </a:lnTo>
                  <a:lnTo>
                    <a:pt x="1348778" y="1069098"/>
                  </a:lnTo>
                  <a:lnTo>
                    <a:pt x="1367155" y="1027811"/>
                  </a:lnTo>
                  <a:lnTo>
                    <a:pt x="1382483" y="984986"/>
                  </a:lnTo>
                  <a:lnTo>
                    <a:pt x="1394650" y="940752"/>
                  </a:lnTo>
                  <a:lnTo>
                    <a:pt x="1403515" y="895235"/>
                  </a:lnTo>
                  <a:lnTo>
                    <a:pt x="1408925" y="848575"/>
                  </a:lnTo>
                  <a:lnTo>
                    <a:pt x="1410766" y="800925"/>
                  </a:lnTo>
                  <a:close/>
                </a:path>
                <a:path w="1602105" h="1601470">
                  <a:moveTo>
                    <a:pt x="1601812" y="1281430"/>
                  </a:moveTo>
                  <a:lnTo>
                    <a:pt x="1540357" y="1281430"/>
                  </a:lnTo>
                  <a:lnTo>
                    <a:pt x="1540357" y="1540510"/>
                  </a:lnTo>
                  <a:lnTo>
                    <a:pt x="1281125" y="1540510"/>
                  </a:lnTo>
                  <a:lnTo>
                    <a:pt x="1281125" y="1601470"/>
                  </a:lnTo>
                  <a:lnTo>
                    <a:pt x="1601812" y="1601470"/>
                  </a:lnTo>
                  <a:lnTo>
                    <a:pt x="1601812" y="1540510"/>
                  </a:lnTo>
                  <a:lnTo>
                    <a:pt x="1601812" y="1281430"/>
                  </a:lnTo>
                  <a:close/>
                </a:path>
                <a:path w="1602105" h="1601470">
                  <a:moveTo>
                    <a:pt x="1601812" y="0"/>
                  </a:moveTo>
                  <a:lnTo>
                    <a:pt x="1281125" y="0"/>
                  </a:lnTo>
                  <a:lnTo>
                    <a:pt x="1281125" y="60960"/>
                  </a:lnTo>
                  <a:lnTo>
                    <a:pt x="1540357" y="60960"/>
                  </a:lnTo>
                  <a:lnTo>
                    <a:pt x="1540357" y="321310"/>
                  </a:lnTo>
                  <a:lnTo>
                    <a:pt x="1601812" y="321310"/>
                  </a:lnTo>
                  <a:lnTo>
                    <a:pt x="1601812" y="60960"/>
                  </a:lnTo>
                  <a:lnTo>
                    <a:pt x="1601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14760" y="1377650"/>
              <a:ext cx="1094343" cy="1846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14766" y="982215"/>
              <a:ext cx="1861157" cy="1846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02390" y="1746508"/>
              <a:ext cx="1749129" cy="185167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705665" y="3491824"/>
            <a:ext cx="8781415" cy="2715260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12700" marR="5080">
              <a:lnSpc>
                <a:spcPts val="9900"/>
              </a:lnSpc>
              <a:spcBef>
                <a:spcPts val="1575"/>
              </a:spcBef>
            </a:pPr>
            <a:r>
              <a:rPr sz="9400" b="0" spc="795" dirty="0">
                <a:solidFill>
                  <a:srgbClr val="FFFFFF"/>
                </a:solidFill>
                <a:latin typeface="Verdana"/>
                <a:cs typeface="Verdana"/>
              </a:rPr>
              <a:t>Пушкинская  </a:t>
            </a:r>
            <a:r>
              <a:rPr sz="9400" b="0" spc="1210" dirty="0">
                <a:solidFill>
                  <a:srgbClr val="FFFFFF"/>
                </a:solidFill>
                <a:latin typeface="Verdana"/>
                <a:cs typeface="Verdana"/>
              </a:rPr>
              <a:t>карта</a:t>
            </a:r>
            <a:endParaRPr sz="940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554652" y="7793417"/>
            <a:ext cx="7403465" cy="979169"/>
          </a:xfrm>
          <a:custGeom>
            <a:avLst/>
            <a:gdLst/>
            <a:ahLst/>
            <a:cxnLst/>
            <a:rect l="l" t="t" r="r" b="b"/>
            <a:pathLst>
              <a:path w="7403465" h="979170">
                <a:moveTo>
                  <a:pt x="7402915" y="0"/>
                </a:moveTo>
                <a:lnTo>
                  <a:pt x="0" y="0"/>
                </a:lnTo>
                <a:lnTo>
                  <a:pt x="0" y="978703"/>
                </a:lnTo>
                <a:lnTo>
                  <a:pt x="7402915" y="978703"/>
                </a:lnTo>
                <a:lnTo>
                  <a:pt x="74029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554652" y="6678443"/>
            <a:ext cx="6984095" cy="196335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250" spc="815" dirty="0">
                <a:solidFill>
                  <a:srgbClr val="FFFFFF"/>
                </a:solidFill>
                <a:latin typeface="Verdana"/>
                <a:cs typeface="Verdana"/>
              </a:rPr>
              <a:t>Веди</a:t>
            </a:r>
            <a:r>
              <a:rPr sz="6250" spc="-94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250" spc="875" dirty="0">
                <a:solidFill>
                  <a:srgbClr val="FFFFFF"/>
                </a:solidFill>
                <a:latin typeface="Verdana"/>
                <a:cs typeface="Verdana"/>
              </a:rPr>
              <a:t>себя</a:t>
            </a:r>
            <a:endParaRPr sz="62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6250" spc="550" dirty="0">
                <a:solidFill>
                  <a:srgbClr val="252829"/>
                </a:solidFill>
                <a:latin typeface="Verdana"/>
                <a:cs typeface="Verdana"/>
              </a:rPr>
              <a:t>в</a:t>
            </a:r>
            <a:r>
              <a:rPr sz="6250" spc="-944" dirty="0">
                <a:solidFill>
                  <a:srgbClr val="252829"/>
                </a:solidFill>
                <a:latin typeface="Verdana"/>
                <a:cs typeface="Verdana"/>
              </a:rPr>
              <a:t> </a:t>
            </a:r>
            <a:r>
              <a:rPr sz="6250" spc="560" dirty="0">
                <a:solidFill>
                  <a:srgbClr val="252829"/>
                </a:solidFill>
                <a:latin typeface="Verdana"/>
                <a:cs typeface="Verdana"/>
              </a:rPr>
              <a:t>филармонию</a:t>
            </a:r>
            <a:endParaRPr sz="62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6472" y="3940831"/>
            <a:ext cx="6907977" cy="29732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5080">
              <a:lnSpc>
                <a:spcPts val="7420"/>
              </a:lnSpc>
              <a:spcBef>
                <a:spcPts val="985"/>
              </a:spcBef>
            </a:pPr>
            <a:r>
              <a:rPr spc="-25" dirty="0"/>
              <a:t>Развиваем </a:t>
            </a:r>
            <a:r>
              <a:rPr spc="-20" dirty="0"/>
              <a:t> </a:t>
            </a:r>
            <a:r>
              <a:rPr spc="-125" dirty="0"/>
              <a:t>культуру </a:t>
            </a:r>
            <a:r>
              <a:rPr spc="-120" dirty="0"/>
              <a:t> </a:t>
            </a:r>
            <a:r>
              <a:rPr spc="-10" dirty="0"/>
              <a:t>осм</a:t>
            </a:r>
            <a:r>
              <a:rPr spc="-15" dirty="0"/>
              <a:t>ы</a:t>
            </a:r>
            <a:r>
              <a:rPr spc="60" dirty="0"/>
              <a:t>сл</a:t>
            </a:r>
            <a:r>
              <a:rPr spc="50" dirty="0"/>
              <a:t>е</a:t>
            </a:r>
            <a:r>
              <a:rPr spc="5" dirty="0"/>
              <a:t>нно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041640" cy="11308715"/>
          </a:xfrm>
          <a:custGeom>
            <a:avLst/>
            <a:gdLst/>
            <a:ahLst/>
            <a:cxnLst/>
            <a:rect l="l" t="t" r="r" b="b"/>
            <a:pathLst>
              <a:path w="8041640" h="11308715">
                <a:moveTo>
                  <a:pt x="8041639" y="0"/>
                </a:moveTo>
                <a:lnTo>
                  <a:pt x="0" y="0"/>
                </a:lnTo>
                <a:lnTo>
                  <a:pt x="0" y="11308556"/>
                </a:lnTo>
                <a:lnTo>
                  <a:pt x="8041639" y="11308556"/>
                </a:lnTo>
                <a:lnTo>
                  <a:pt x="8041639" y="0"/>
                </a:lnTo>
                <a:close/>
              </a:path>
            </a:pathLst>
          </a:custGeom>
          <a:solidFill>
            <a:srgbClr val="EA5B0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1092" y="458489"/>
            <a:ext cx="3985558" cy="1464502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 marR="5080">
              <a:lnSpc>
                <a:spcPts val="5280"/>
              </a:lnSpc>
              <a:spcBef>
                <a:spcPts val="819"/>
              </a:spcBef>
            </a:pPr>
            <a:r>
              <a:rPr sz="4950" spc="-15" dirty="0">
                <a:solidFill>
                  <a:srgbClr val="FFFFFF"/>
                </a:solidFill>
                <a:latin typeface="Roboto Bk"/>
                <a:cs typeface="Roboto Bk"/>
              </a:rPr>
              <a:t>Бан</a:t>
            </a:r>
            <a:r>
              <a:rPr sz="4950" spc="-195" dirty="0">
                <a:solidFill>
                  <a:srgbClr val="FFFFFF"/>
                </a:solidFill>
                <a:latin typeface="Roboto Bk"/>
                <a:cs typeface="Roboto Bk"/>
              </a:rPr>
              <a:t>к</a:t>
            </a:r>
            <a:r>
              <a:rPr sz="4950" spc="-15" dirty="0">
                <a:solidFill>
                  <a:srgbClr val="FFFFFF"/>
                </a:solidFill>
                <a:latin typeface="Roboto Bk"/>
                <a:cs typeface="Roboto Bk"/>
              </a:rPr>
              <a:t>ов</a:t>
            </a:r>
            <a:r>
              <a:rPr sz="4950" spc="25" dirty="0">
                <a:solidFill>
                  <a:srgbClr val="FFFFFF"/>
                </a:solidFill>
                <a:latin typeface="Roboto Bk"/>
                <a:cs typeface="Roboto Bk"/>
              </a:rPr>
              <a:t>с</a:t>
            </a:r>
            <a:r>
              <a:rPr sz="4950" spc="-25" dirty="0">
                <a:solidFill>
                  <a:srgbClr val="FFFFFF"/>
                </a:solidFill>
                <a:latin typeface="Roboto Bk"/>
                <a:cs typeface="Roboto Bk"/>
              </a:rPr>
              <a:t>кая  </a:t>
            </a:r>
            <a:r>
              <a:rPr sz="4950" spc="-45" dirty="0">
                <a:solidFill>
                  <a:srgbClr val="FFFFFF"/>
                </a:solidFill>
                <a:latin typeface="Roboto Bk"/>
                <a:cs typeface="Roboto Bk"/>
              </a:rPr>
              <a:t>карта</a:t>
            </a:r>
            <a:endParaRPr sz="4950" dirty="0">
              <a:latin typeface="Roboto Bk"/>
              <a:cs typeface="Roboto B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13669" y="507076"/>
            <a:ext cx="9416415" cy="8621395"/>
            <a:chOff x="628253" y="628254"/>
            <a:chExt cx="9416415" cy="8621395"/>
          </a:xfrm>
        </p:grpSpPr>
        <p:sp>
          <p:nvSpPr>
            <p:cNvPr id="5" name="object 5"/>
            <p:cNvSpPr/>
            <p:nvPr/>
          </p:nvSpPr>
          <p:spPr>
            <a:xfrm>
              <a:off x="654430" y="628254"/>
              <a:ext cx="0" cy="1141730"/>
            </a:xfrm>
            <a:custGeom>
              <a:avLst/>
              <a:gdLst/>
              <a:ahLst/>
              <a:cxnLst/>
              <a:rect l="l" t="t" r="r" b="b"/>
              <a:pathLst>
                <a:path h="1141730">
                  <a:moveTo>
                    <a:pt x="0" y="0"/>
                  </a:moveTo>
                  <a:lnTo>
                    <a:pt x="0" y="1141326"/>
                  </a:lnTo>
                </a:path>
              </a:pathLst>
            </a:custGeom>
            <a:ln w="523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6340" y="5876397"/>
              <a:ext cx="8323502" cy="33727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3674" y="3371803"/>
              <a:ext cx="6950983" cy="43789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4604" y="3763843"/>
              <a:ext cx="1078072" cy="74258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21560" y="3374420"/>
              <a:ext cx="6953884" cy="4382135"/>
            </a:xfrm>
            <a:custGeom>
              <a:avLst/>
              <a:gdLst/>
              <a:ahLst/>
              <a:cxnLst/>
              <a:rect l="l" t="t" r="r" b="b"/>
              <a:pathLst>
                <a:path w="6953884" h="4382134">
                  <a:moveTo>
                    <a:pt x="251866" y="0"/>
                  </a:moveTo>
                  <a:lnTo>
                    <a:pt x="6701994" y="0"/>
                  </a:lnTo>
                  <a:lnTo>
                    <a:pt x="6727648" y="1361"/>
                  </a:lnTo>
                  <a:lnTo>
                    <a:pt x="6776966" y="11203"/>
                  </a:lnTo>
                  <a:lnTo>
                    <a:pt x="6821991" y="30260"/>
                  </a:lnTo>
                  <a:lnTo>
                    <a:pt x="6879895" y="73610"/>
                  </a:lnTo>
                  <a:lnTo>
                    <a:pt x="6910470" y="111096"/>
                  </a:lnTo>
                  <a:lnTo>
                    <a:pt x="6933820" y="153922"/>
                  </a:lnTo>
                  <a:lnTo>
                    <a:pt x="6948270" y="201250"/>
                  </a:lnTo>
                  <a:lnTo>
                    <a:pt x="6953505" y="251824"/>
                  </a:lnTo>
                  <a:lnTo>
                    <a:pt x="6953505" y="4129717"/>
                  </a:lnTo>
                  <a:lnTo>
                    <a:pt x="6948270" y="4180396"/>
                  </a:lnTo>
                  <a:lnTo>
                    <a:pt x="6933820" y="4227724"/>
                  </a:lnTo>
                  <a:lnTo>
                    <a:pt x="6910470" y="4270550"/>
                  </a:lnTo>
                  <a:lnTo>
                    <a:pt x="6879895" y="4307931"/>
                  </a:lnTo>
                  <a:lnTo>
                    <a:pt x="6842723" y="4338506"/>
                  </a:lnTo>
                  <a:lnTo>
                    <a:pt x="6800002" y="4361856"/>
                  </a:lnTo>
                  <a:lnTo>
                    <a:pt x="6752569" y="4376411"/>
                  </a:lnTo>
                  <a:lnTo>
                    <a:pt x="6701994" y="4381646"/>
                  </a:lnTo>
                  <a:lnTo>
                    <a:pt x="251866" y="4381646"/>
                  </a:lnTo>
                  <a:lnTo>
                    <a:pt x="201260" y="4376411"/>
                  </a:lnTo>
                  <a:lnTo>
                    <a:pt x="153901" y="4361856"/>
                  </a:lnTo>
                  <a:lnTo>
                    <a:pt x="111127" y="4338506"/>
                  </a:lnTo>
                  <a:lnTo>
                    <a:pt x="73662" y="4307931"/>
                  </a:lnTo>
                  <a:lnTo>
                    <a:pt x="43098" y="4270550"/>
                  </a:lnTo>
                  <a:lnTo>
                    <a:pt x="19727" y="4227724"/>
                  </a:lnTo>
                  <a:lnTo>
                    <a:pt x="5256" y="4180396"/>
                  </a:lnTo>
                  <a:lnTo>
                    <a:pt x="0" y="4129717"/>
                  </a:lnTo>
                  <a:lnTo>
                    <a:pt x="0" y="251824"/>
                  </a:lnTo>
                  <a:lnTo>
                    <a:pt x="5256" y="201250"/>
                  </a:lnTo>
                  <a:lnTo>
                    <a:pt x="19727" y="153922"/>
                  </a:lnTo>
                  <a:lnTo>
                    <a:pt x="43098" y="111096"/>
                  </a:lnTo>
                  <a:lnTo>
                    <a:pt x="73662" y="73610"/>
                  </a:lnTo>
                  <a:lnTo>
                    <a:pt x="111127" y="43140"/>
                  </a:lnTo>
                  <a:lnTo>
                    <a:pt x="153901" y="19685"/>
                  </a:lnTo>
                  <a:lnTo>
                    <a:pt x="201260" y="5235"/>
                  </a:lnTo>
                  <a:lnTo>
                    <a:pt x="251866" y="0"/>
                  </a:lnTo>
                  <a:close/>
                </a:path>
                <a:path w="6953884" h="4382134">
                  <a:moveTo>
                    <a:pt x="6920836" y="132561"/>
                  </a:moveTo>
                  <a:lnTo>
                    <a:pt x="6921359" y="133608"/>
                  </a:lnTo>
                  <a:lnTo>
                    <a:pt x="6921045" y="133084"/>
                  </a:lnTo>
                  <a:lnTo>
                    <a:pt x="6920836" y="132561"/>
                  </a:lnTo>
                  <a:close/>
                </a:path>
                <a:path w="6953884" h="4382134">
                  <a:moveTo>
                    <a:pt x="6939055" y="175282"/>
                  </a:moveTo>
                  <a:lnTo>
                    <a:pt x="6940521" y="179785"/>
                  </a:lnTo>
                  <a:lnTo>
                    <a:pt x="6939998" y="177690"/>
                  </a:lnTo>
                  <a:lnTo>
                    <a:pt x="6939055" y="175282"/>
                  </a:lnTo>
                  <a:close/>
                </a:path>
                <a:path w="6953884" h="4382134">
                  <a:moveTo>
                    <a:pt x="14219" y="176015"/>
                  </a:moveTo>
                  <a:lnTo>
                    <a:pt x="13580" y="177690"/>
                  </a:lnTo>
                  <a:lnTo>
                    <a:pt x="13214" y="179261"/>
                  </a:lnTo>
                  <a:lnTo>
                    <a:pt x="14219" y="176015"/>
                  </a:lnTo>
                  <a:close/>
                </a:path>
                <a:path w="6953884" h="4382134">
                  <a:moveTo>
                    <a:pt x="6949631" y="225961"/>
                  </a:moveTo>
                  <a:lnTo>
                    <a:pt x="6949736" y="227113"/>
                  </a:lnTo>
                  <a:lnTo>
                    <a:pt x="6949736" y="226485"/>
                  </a:lnTo>
                  <a:lnTo>
                    <a:pt x="6949631" y="225961"/>
                  </a:lnTo>
                  <a:close/>
                </a:path>
                <a:path w="6953884" h="4382134">
                  <a:moveTo>
                    <a:pt x="6949736" y="4154114"/>
                  </a:moveTo>
                  <a:lnTo>
                    <a:pt x="6949631" y="4155999"/>
                  </a:lnTo>
                  <a:lnTo>
                    <a:pt x="6949736" y="4155161"/>
                  </a:lnTo>
                  <a:lnTo>
                    <a:pt x="6949736" y="4154114"/>
                  </a:lnTo>
                  <a:close/>
                </a:path>
                <a:path w="6953884" h="4382134">
                  <a:moveTo>
                    <a:pt x="3811" y="4154952"/>
                  </a:moveTo>
                  <a:lnTo>
                    <a:pt x="3821" y="4155161"/>
                  </a:lnTo>
                  <a:lnTo>
                    <a:pt x="3811" y="4154952"/>
                  </a:lnTo>
                  <a:close/>
                </a:path>
                <a:path w="6953884" h="4382134">
                  <a:moveTo>
                    <a:pt x="6940731" y="4200919"/>
                  </a:moveTo>
                  <a:lnTo>
                    <a:pt x="6938741" y="4207306"/>
                  </a:lnTo>
                  <a:lnTo>
                    <a:pt x="6939998" y="4203955"/>
                  </a:lnTo>
                  <a:lnTo>
                    <a:pt x="6940731" y="4200919"/>
                  </a:lnTo>
                  <a:close/>
                </a:path>
                <a:path w="6953884" h="4382134">
                  <a:moveTo>
                    <a:pt x="12983" y="4201547"/>
                  </a:moveTo>
                  <a:lnTo>
                    <a:pt x="13580" y="4203955"/>
                  </a:lnTo>
                  <a:lnTo>
                    <a:pt x="14585" y="4206678"/>
                  </a:lnTo>
                  <a:lnTo>
                    <a:pt x="12983" y="4201547"/>
                  </a:lnTo>
                  <a:close/>
                </a:path>
                <a:path w="6953884" h="4382134">
                  <a:moveTo>
                    <a:pt x="6922092" y="4246362"/>
                  </a:moveTo>
                  <a:lnTo>
                    <a:pt x="6919894" y="4250446"/>
                  </a:lnTo>
                  <a:lnTo>
                    <a:pt x="6921045" y="4248561"/>
                  </a:lnTo>
                  <a:lnTo>
                    <a:pt x="6922092" y="4246362"/>
                  </a:lnTo>
                  <a:close/>
                </a:path>
                <a:path w="6953884" h="4382134">
                  <a:moveTo>
                    <a:pt x="31705" y="4246991"/>
                  </a:moveTo>
                  <a:lnTo>
                    <a:pt x="32470" y="4248561"/>
                  </a:lnTo>
                  <a:lnTo>
                    <a:pt x="33297" y="4249922"/>
                  </a:lnTo>
                  <a:lnTo>
                    <a:pt x="31705" y="4246991"/>
                  </a:lnTo>
                  <a:close/>
                </a:path>
              </a:pathLst>
            </a:custGeom>
            <a:ln w="5235">
              <a:solidFill>
                <a:srgbClr val="2528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65638" y="4495533"/>
              <a:ext cx="579120" cy="2139950"/>
            </a:xfrm>
            <a:custGeom>
              <a:avLst/>
              <a:gdLst/>
              <a:ahLst/>
              <a:cxnLst/>
              <a:rect l="l" t="t" r="r" b="b"/>
              <a:pathLst>
                <a:path w="579120" h="2139950">
                  <a:moveTo>
                    <a:pt x="195229" y="0"/>
                  </a:moveTo>
                  <a:lnTo>
                    <a:pt x="0" y="0"/>
                  </a:lnTo>
                  <a:lnTo>
                    <a:pt x="407338" y="1069705"/>
                  </a:lnTo>
                  <a:lnTo>
                    <a:pt x="0" y="2139421"/>
                  </a:lnTo>
                  <a:lnTo>
                    <a:pt x="195229" y="2139421"/>
                  </a:lnTo>
                  <a:lnTo>
                    <a:pt x="578987" y="1069716"/>
                  </a:lnTo>
                  <a:lnTo>
                    <a:pt x="195229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026237" y="709475"/>
            <a:ext cx="518340" cy="518329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7944999" y="628262"/>
            <a:ext cx="136525" cy="135890"/>
          </a:xfrm>
          <a:custGeom>
            <a:avLst/>
            <a:gdLst/>
            <a:ahLst/>
            <a:cxnLst/>
            <a:rect l="l" t="t" r="r" b="b"/>
            <a:pathLst>
              <a:path w="136525" h="135890">
                <a:moveTo>
                  <a:pt x="136309" y="0"/>
                </a:moveTo>
                <a:lnTo>
                  <a:pt x="0" y="0"/>
                </a:lnTo>
                <a:lnTo>
                  <a:pt x="0" y="26670"/>
                </a:lnTo>
                <a:lnTo>
                  <a:pt x="0" y="135890"/>
                </a:lnTo>
                <a:lnTo>
                  <a:pt x="26136" y="135890"/>
                </a:lnTo>
                <a:lnTo>
                  <a:pt x="26136" y="26670"/>
                </a:lnTo>
                <a:lnTo>
                  <a:pt x="136309" y="26670"/>
                </a:lnTo>
                <a:lnTo>
                  <a:pt x="136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944999" y="1173092"/>
            <a:ext cx="136525" cy="135890"/>
          </a:xfrm>
          <a:custGeom>
            <a:avLst/>
            <a:gdLst/>
            <a:ahLst/>
            <a:cxnLst/>
            <a:rect l="l" t="t" r="r" b="b"/>
            <a:pathLst>
              <a:path w="136525" h="135890">
                <a:moveTo>
                  <a:pt x="136309" y="109220"/>
                </a:moveTo>
                <a:lnTo>
                  <a:pt x="26136" y="109220"/>
                </a:lnTo>
                <a:lnTo>
                  <a:pt x="26136" y="0"/>
                </a:lnTo>
                <a:lnTo>
                  <a:pt x="0" y="0"/>
                </a:lnTo>
                <a:lnTo>
                  <a:pt x="0" y="109220"/>
                </a:lnTo>
                <a:lnTo>
                  <a:pt x="0" y="135890"/>
                </a:lnTo>
                <a:lnTo>
                  <a:pt x="136309" y="135890"/>
                </a:lnTo>
                <a:lnTo>
                  <a:pt x="136309" y="1092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489472" y="628262"/>
            <a:ext cx="136525" cy="135890"/>
          </a:xfrm>
          <a:custGeom>
            <a:avLst/>
            <a:gdLst/>
            <a:ahLst/>
            <a:cxnLst/>
            <a:rect l="l" t="t" r="r" b="b"/>
            <a:pathLst>
              <a:path w="136525" h="135890">
                <a:moveTo>
                  <a:pt x="136296" y="0"/>
                </a:moveTo>
                <a:lnTo>
                  <a:pt x="0" y="0"/>
                </a:lnTo>
                <a:lnTo>
                  <a:pt x="0" y="26670"/>
                </a:lnTo>
                <a:lnTo>
                  <a:pt x="110172" y="26670"/>
                </a:lnTo>
                <a:lnTo>
                  <a:pt x="110172" y="135890"/>
                </a:lnTo>
                <a:lnTo>
                  <a:pt x="136296" y="135890"/>
                </a:lnTo>
                <a:lnTo>
                  <a:pt x="136296" y="26670"/>
                </a:lnTo>
                <a:lnTo>
                  <a:pt x="1362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489472" y="1173092"/>
            <a:ext cx="136525" cy="135890"/>
          </a:xfrm>
          <a:custGeom>
            <a:avLst/>
            <a:gdLst/>
            <a:ahLst/>
            <a:cxnLst/>
            <a:rect l="l" t="t" r="r" b="b"/>
            <a:pathLst>
              <a:path w="136525" h="135890">
                <a:moveTo>
                  <a:pt x="136296" y="0"/>
                </a:moveTo>
                <a:lnTo>
                  <a:pt x="110172" y="0"/>
                </a:lnTo>
                <a:lnTo>
                  <a:pt x="110172" y="109220"/>
                </a:lnTo>
                <a:lnTo>
                  <a:pt x="0" y="109220"/>
                </a:lnTo>
                <a:lnTo>
                  <a:pt x="0" y="135890"/>
                </a:lnTo>
                <a:lnTo>
                  <a:pt x="136296" y="135890"/>
                </a:lnTo>
                <a:lnTo>
                  <a:pt x="136296" y="109220"/>
                </a:lnTo>
                <a:lnTo>
                  <a:pt x="1362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684915" y="946751"/>
            <a:ext cx="465062" cy="78489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8684916" y="778689"/>
            <a:ext cx="791210" cy="78740"/>
          </a:xfrm>
          <a:custGeom>
            <a:avLst/>
            <a:gdLst/>
            <a:ahLst/>
            <a:cxnLst/>
            <a:rect l="l" t="t" r="r" b="b"/>
            <a:pathLst>
              <a:path w="791209" h="78740">
                <a:moveTo>
                  <a:pt x="785953" y="0"/>
                </a:moveTo>
                <a:lnTo>
                  <a:pt x="784299" y="10"/>
                </a:lnTo>
                <a:lnTo>
                  <a:pt x="763661" y="10"/>
                </a:lnTo>
                <a:lnTo>
                  <a:pt x="761231" y="335"/>
                </a:lnTo>
                <a:lnTo>
                  <a:pt x="745557" y="20669"/>
                </a:lnTo>
                <a:lnTo>
                  <a:pt x="745965" y="22732"/>
                </a:lnTo>
                <a:lnTo>
                  <a:pt x="761221" y="34051"/>
                </a:lnTo>
                <a:lnTo>
                  <a:pt x="745996" y="53286"/>
                </a:lnTo>
                <a:lnTo>
                  <a:pt x="745368" y="54103"/>
                </a:lnTo>
                <a:lnTo>
                  <a:pt x="744897" y="54919"/>
                </a:lnTo>
                <a:lnTo>
                  <a:pt x="744237" y="56595"/>
                </a:lnTo>
                <a:lnTo>
                  <a:pt x="744077" y="57307"/>
                </a:lnTo>
                <a:lnTo>
                  <a:pt x="744077" y="58448"/>
                </a:lnTo>
                <a:lnTo>
                  <a:pt x="747892" y="62458"/>
                </a:lnTo>
                <a:lnTo>
                  <a:pt x="749661" y="62458"/>
                </a:lnTo>
                <a:lnTo>
                  <a:pt x="750530" y="62238"/>
                </a:lnTo>
                <a:lnTo>
                  <a:pt x="752090" y="61422"/>
                </a:lnTo>
                <a:lnTo>
                  <a:pt x="752813" y="60793"/>
                </a:lnTo>
                <a:lnTo>
                  <a:pt x="771608" y="35307"/>
                </a:lnTo>
                <a:lnTo>
                  <a:pt x="790927" y="35307"/>
                </a:lnTo>
                <a:lnTo>
                  <a:pt x="790927" y="27632"/>
                </a:lnTo>
                <a:lnTo>
                  <a:pt x="766613" y="27632"/>
                </a:lnTo>
                <a:lnTo>
                  <a:pt x="765168" y="27475"/>
                </a:lnTo>
                <a:lnTo>
                  <a:pt x="763765" y="27140"/>
                </a:lnTo>
                <a:lnTo>
                  <a:pt x="762373" y="26847"/>
                </a:lnTo>
                <a:lnTo>
                  <a:pt x="761106" y="26302"/>
                </a:lnTo>
                <a:lnTo>
                  <a:pt x="758865" y="24868"/>
                </a:lnTo>
                <a:lnTo>
                  <a:pt x="757965" y="23905"/>
                </a:lnTo>
                <a:lnTo>
                  <a:pt x="756656" y="21486"/>
                </a:lnTo>
                <a:lnTo>
                  <a:pt x="756321" y="20009"/>
                </a:lnTo>
                <a:lnTo>
                  <a:pt x="756321" y="15978"/>
                </a:lnTo>
                <a:lnTo>
                  <a:pt x="766257" y="8690"/>
                </a:lnTo>
                <a:lnTo>
                  <a:pt x="790927" y="8690"/>
                </a:lnTo>
                <a:lnTo>
                  <a:pt x="790879" y="4230"/>
                </a:lnTo>
                <a:lnTo>
                  <a:pt x="790738" y="3413"/>
                </a:lnTo>
                <a:lnTo>
                  <a:pt x="790309" y="2502"/>
                </a:lnTo>
                <a:lnTo>
                  <a:pt x="789922" y="1581"/>
                </a:lnTo>
                <a:lnTo>
                  <a:pt x="789241" y="931"/>
                </a:lnTo>
                <a:lnTo>
                  <a:pt x="788267" y="544"/>
                </a:lnTo>
                <a:lnTo>
                  <a:pt x="787304" y="188"/>
                </a:lnTo>
                <a:lnTo>
                  <a:pt x="785953" y="0"/>
                </a:lnTo>
                <a:close/>
              </a:path>
              <a:path w="791209" h="78740">
                <a:moveTo>
                  <a:pt x="790927" y="35307"/>
                </a:moveTo>
                <a:lnTo>
                  <a:pt x="780990" y="35307"/>
                </a:lnTo>
                <a:lnTo>
                  <a:pt x="781112" y="58909"/>
                </a:lnTo>
                <a:lnTo>
                  <a:pt x="785084" y="62458"/>
                </a:lnTo>
                <a:lnTo>
                  <a:pt x="787471" y="62427"/>
                </a:lnTo>
                <a:lnTo>
                  <a:pt x="788644" y="61966"/>
                </a:lnTo>
                <a:lnTo>
                  <a:pt x="790424" y="60186"/>
                </a:lnTo>
                <a:lnTo>
                  <a:pt x="790906" y="58919"/>
                </a:lnTo>
                <a:lnTo>
                  <a:pt x="790927" y="35307"/>
                </a:lnTo>
                <a:close/>
              </a:path>
              <a:path w="791209" h="78740">
                <a:moveTo>
                  <a:pt x="790927" y="8690"/>
                </a:moveTo>
                <a:lnTo>
                  <a:pt x="766257" y="8690"/>
                </a:lnTo>
                <a:lnTo>
                  <a:pt x="768634" y="8722"/>
                </a:lnTo>
                <a:lnTo>
                  <a:pt x="780990" y="8722"/>
                </a:lnTo>
                <a:lnTo>
                  <a:pt x="780990" y="27632"/>
                </a:lnTo>
                <a:lnTo>
                  <a:pt x="790927" y="27632"/>
                </a:lnTo>
                <a:lnTo>
                  <a:pt x="790927" y="8690"/>
                </a:lnTo>
                <a:close/>
              </a:path>
              <a:path w="791209" h="78740">
                <a:moveTo>
                  <a:pt x="699485" y="10"/>
                </a:moveTo>
                <a:lnTo>
                  <a:pt x="670931" y="28198"/>
                </a:lnTo>
                <a:lnTo>
                  <a:pt x="670951" y="35862"/>
                </a:lnTo>
                <a:lnTo>
                  <a:pt x="698260" y="62458"/>
                </a:lnTo>
                <a:lnTo>
                  <a:pt x="701307" y="62427"/>
                </a:lnTo>
                <a:lnTo>
                  <a:pt x="713808" y="53736"/>
                </a:lnTo>
                <a:lnTo>
                  <a:pt x="694668" y="53736"/>
                </a:lnTo>
                <a:lnTo>
                  <a:pt x="692605" y="53275"/>
                </a:lnTo>
                <a:lnTo>
                  <a:pt x="689066" y="51453"/>
                </a:lnTo>
                <a:lnTo>
                  <a:pt x="687537" y="50228"/>
                </a:lnTo>
                <a:lnTo>
                  <a:pt x="686302" y="48679"/>
                </a:lnTo>
                <a:lnTo>
                  <a:pt x="685003" y="47150"/>
                </a:lnTo>
                <a:lnTo>
                  <a:pt x="680886" y="28198"/>
                </a:lnTo>
                <a:lnTo>
                  <a:pt x="681223" y="25517"/>
                </a:lnTo>
                <a:lnTo>
                  <a:pt x="723746" y="8722"/>
                </a:lnTo>
                <a:lnTo>
                  <a:pt x="723746" y="8271"/>
                </a:lnTo>
                <a:lnTo>
                  <a:pt x="714133" y="8271"/>
                </a:lnTo>
                <a:lnTo>
                  <a:pt x="712448" y="6355"/>
                </a:lnTo>
                <a:lnTo>
                  <a:pt x="710762" y="4774"/>
                </a:lnTo>
                <a:lnTo>
                  <a:pt x="707411" y="2366"/>
                </a:lnTo>
                <a:lnTo>
                  <a:pt x="705610" y="1465"/>
                </a:lnTo>
                <a:lnTo>
                  <a:pt x="703652" y="869"/>
                </a:lnTo>
                <a:lnTo>
                  <a:pt x="701694" y="303"/>
                </a:lnTo>
                <a:lnTo>
                  <a:pt x="699485" y="10"/>
                </a:lnTo>
                <a:close/>
              </a:path>
              <a:path w="791209" h="78740">
                <a:moveTo>
                  <a:pt x="723746" y="53286"/>
                </a:moveTo>
                <a:lnTo>
                  <a:pt x="714374" y="53286"/>
                </a:lnTo>
                <a:lnTo>
                  <a:pt x="714415" y="58867"/>
                </a:lnTo>
                <a:lnTo>
                  <a:pt x="714594" y="59642"/>
                </a:lnTo>
                <a:lnTo>
                  <a:pt x="715463" y="61045"/>
                </a:lnTo>
                <a:lnTo>
                  <a:pt x="716029" y="61579"/>
                </a:lnTo>
                <a:lnTo>
                  <a:pt x="716798" y="61945"/>
                </a:lnTo>
                <a:lnTo>
                  <a:pt x="717432" y="62291"/>
                </a:lnTo>
                <a:lnTo>
                  <a:pt x="718207" y="62458"/>
                </a:lnTo>
                <a:lnTo>
                  <a:pt x="720563" y="62427"/>
                </a:lnTo>
                <a:lnTo>
                  <a:pt x="721704" y="61945"/>
                </a:lnTo>
                <a:lnTo>
                  <a:pt x="722521" y="61045"/>
                </a:lnTo>
                <a:lnTo>
                  <a:pt x="723327" y="60113"/>
                </a:lnTo>
                <a:lnTo>
                  <a:pt x="723746" y="58867"/>
                </a:lnTo>
                <a:lnTo>
                  <a:pt x="723746" y="53286"/>
                </a:lnTo>
                <a:close/>
              </a:path>
              <a:path w="791209" h="78740">
                <a:moveTo>
                  <a:pt x="723746" y="8722"/>
                </a:moveTo>
                <a:lnTo>
                  <a:pt x="697464" y="8722"/>
                </a:lnTo>
                <a:lnTo>
                  <a:pt x="700322" y="8743"/>
                </a:lnTo>
                <a:lnTo>
                  <a:pt x="702856" y="9402"/>
                </a:lnTo>
                <a:lnTo>
                  <a:pt x="714395" y="34176"/>
                </a:lnTo>
                <a:lnTo>
                  <a:pt x="714060" y="36951"/>
                </a:lnTo>
                <a:lnTo>
                  <a:pt x="712814" y="42312"/>
                </a:lnTo>
                <a:lnTo>
                  <a:pt x="711819" y="44700"/>
                </a:lnTo>
                <a:lnTo>
                  <a:pt x="710437" y="46804"/>
                </a:lnTo>
                <a:lnTo>
                  <a:pt x="709076" y="48940"/>
                </a:lnTo>
                <a:lnTo>
                  <a:pt x="707275" y="50616"/>
                </a:lnTo>
                <a:lnTo>
                  <a:pt x="705066" y="51862"/>
                </a:lnTo>
                <a:lnTo>
                  <a:pt x="702856" y="53066"/>
                </a:lnTo>
                <a:lnTo>
                  <a:pt x="700165" y="53736"/>
                </a:lnTo>
                <a:lnTo>
                  <a:pt x="713808" y="53736"/>
                </a:lnTo>
                <a:lnTo>
                  <a:pt x="714133" y="53286"/>
                </a:lnTo>
                <a:lnTo>
                  <a:pt x="723746" y="53286"/>
                </a:lnTo>
                <a:lnTo>
                  <a:pt x="723746" y="8722"/>
                </a:lnTo>
                <a:close/>
              </a:path>
              <a:path w="791209" h="78740">
                <a:moveTo>
                  <a:pt x="719055" y="10"/>
                </a:moveTo>
                <a:lnTo>
                  <a:pt x="718175" y="10"/>
                </a:lnTo>
                <a:lnTo>
                  <a:pt x="717379" y="240"/>
                </a:lnTo>
                <a:lnTo>
                  <a:pt x="714374" y="8271"/>
                </a:lnTo>
                <a:lnTo>
                  <a:pt x="723746" y="8271"/>
                </a:lnTo>
                <a:lnTo>
                  <a:pt x="719055" y="10"/>
                </a:lnTo>
                <a:close/>
              </a:path>
              <a:path w="791209" h="78740">
                <a:moveTo>
                  <a:pt x="618000" y="10"/>
                </a:moveTo>
                <a:lnTo>
                  <a:pt x="615508" y="10"/>
                </a:lnTo>
                <a:lnTo>
                  <a:pt x="614631" y="219"/>
                </a:lnTo>
                <a:lnTo>
                  <a:pt x="611562" y="58448"/>
                </a:lnTo>
                <a:lnTo>
                  <a:pt x="611770" y="59244"/>
                </a:lnTo>
                <a:lnTo>
                  <a:pt x="612670" y="60793"/>
                </a:lnTo>
                <a:lnTo>
                  <a:pt x="613246" y="61390"/>
                </a:lnTo>
                <a:lnTo>
                  <a:pt x="614733" y="62218"/>
                </a:lnTo>
                <a:lnTo>
                  <a:pt x="615529" y="62458"/>
                </a:lnTo>
                <a:lnTo>
                  <a:pt x="616430" y="62458"/>
                </a:lnTo>
                <a:lnTo>
                  <a:pt x="621466" y="32889"/>
                </a:lnTo>
                <a:lnTo>
                  <a:pt x="634345" y="32889"/>
                </a:lnTo>
                <a:lnTo>
                  <a:pt x="629686" y="28198"/>
                </a:lnTo>
                <a:lnTo>
                  <a:pt x="633481" y="24753"/>
                </a:lnTo>
                <a:lnTo>
                  <a:pt x="621466" y="24753"/>
                </a:lnTo>
                <a:lnTo>
                  <a:pt x="621393" y="3319"/>
                </a:lnTo>
                <a:lnTo>
                  <a:pt x="620984" y="2198"/>
                </a:lnTo>
                <a:lnTo>
                  <a:pt x="619204" y="460"/>
                </a:lnTo>
                <a:lnTo>
                  <a:pt x="618000" y="10"/>
                </a:lnTo>
                <a:close/>
              </a:path>
              <a:path w="791209" h="78740">
                <a:moveTo>
                  <a:pt x="634345" y="32889"/>
                </a:moveTo>
                <a:lnTo>
                  <a:pt x="621466" y="32889"/>
                </a:lnTo>
                <a:lnTo>
                  <a:pt x="647520" y="60040"/>
                </a:lnTo>
                <a:lnTo>
                  <a:pt x="648219" y="60793"/>
                </a:lnTo>
                <a:lnTo>
                  <a:pt x="649067" y="61422"/>
                </a:lnTo>
                <a:lnTo>
                  <a:pt x="649936" y="61851"/>
                </a:lnTo>
                <a:lnTo>
                  <a:pt x="650826" y="62238"/>
                </a:lnTo>
                <a:lnTo>
                  <a:pt x="651685" y="62458"/>
                </a:lnTo>
                <a:lnTo>
                  <a:pt x="652554" y="62458"/>
                </a:lnTo>
                <a:lnTo>
                  <a:pt x="656768" y="58814"/>
                </a:lnTo>
                <a:lnTo>
                  <a:pt x="656751" y="57307"/>
                </a:lnTo>
                <a:lnTo>
                  <a:pt x="656585" y="56490"/>
                </a:lnTo>
                <a:lnTo>
                  <a:pt x="655800" y="54794"/>
                </a:lnTo>
                <a:lnTo>
                  <a:pt x="655245" y="53966"/>
                </a:lnTo>
                <a:lnTo>
                  <a:pt x="654491" y="53171"/>
                </a:lnTo>
                <a:lnTo>
                  <a:pt x="634345" y="32889"/>
                </a:lnTo>
                <a:close/>
              </a:path>
              <a:path w="791209" h="78740">
                <a:moveTo>
                  <a:pt x="648408" y="0"/>
                </a:moveTo>
                <a:lnTo>
                  <a:pt x="647622" y="219"/>
                </a:lnTo>
                <a:lnTo>
                  <a:pt x="646020" y="1088"/>
                </a:lnTo>
                <a:lnTo>
                  <a:pt x="645099" y="1790"/>
                </a:lnTo>
                <a:lnTo>
                  <a:pt x="621466" y="24753"/>
                </a:lnTo>
                <a:lnTo>
                  <a:pt x="633481" y="24753"/>
                </a:lnTo>
                <a:lnTo>
                  <a:pt x="652041" y="7905"/>
                </a:lnTo>
                <a:lnTo>
                  <a:pt x="652523" y="7308"/>
                </a:lnTo>
                <a:lnTo>
                  <a:pt x="653182" y="6052"/>
                </a:lnTo>
                <a:lnTo>
                  <a:pt x="653360" y="5392"/>
                </a:lnTo>
                <a:lnTo>
                  <a:pt x="653329" y="3319"/>
                </a:lnTo>
                <a:lnTo>
                  <a:pt x="652962" y="2198"/>
                </a:lnTo>
                <a:lnTo>
                  <a:pt x="651462" y="460"/>
                </a:lnTo>
                <a:lnTo>
                  <a:pt x="650470" y="31"/>
                </a:lnTo>
                <a:lnTo>
                  <a:pt x="648408" y="0"/>
                </a:lnTo>
                <a:close/>
              </a:path>
              <a:path w="791209" h="78740">
                <a:moveTo>
                  <a:pt x="575645" y="10"/>
                </a:moveTo>
                <a:lnTo>
                  <a:pt x="547531" y="28198"/>
                </a:lnTo>
                <a:lnTo>
                  <a:pt x="547552" y="36648"/>
                </a:lnTo>
                <a:lnTo>
                  <a:pt x="548170" y="40407"/>
                </a:lnTo>
                <a:lnTo>
                  <a:pt x="550620" y="47558"/>
                </a:lnTo>
                <a:lnTo>
                  <a:pt x="552400" y="50741"/>
                </a:lnTo>
                <a:lnTo>
                  <a:pt x="554811" y="53527"/>
                </a:lnTo>
                <a:lnTo>
                  <a:pt x="557112" y="56249"/>
                </a:lnTo>
                <a:lnTo>
                  <a:pt x="559971" y="58427"/>
                </a:lnTo>
                <a:lnTo>
                  <a:pt x="566714" y="61610"/>
                </a:lnTo>
                <a:lnTo>
                  <a:pt x="570567" y="62406"/>
                </a:lnTo>
                <a:lnTo>
                  <a:pt x="574839" y="62458"/>
                </a:lnTo>
                <a:lnTo>
                  <a:pt x="576022" y="62458"/>
                </a:lnTo>
                <a:lnTo>
                  <a:pt x="577289" y="62396"/>
                </a:lnTo>
                <a:lnTo>
                  <a:pt x="578713" y="62259"/>
                </a:lnTo>
                <a:lnTo>
                  <a:pt x="580085" y="62155"/>
                </a:lnTo>
                <a:lnTo>
                  <a:pt x="590734" y="53736"/>
                </a:lnTo>
                <a:lnTo>
                  <a:pt x="572452" y="53736"/>
                </a:lnTo>
                <a:lnTo>
                  <a:pt x="570326" y="53286"/>
                </a:lnTo>
                <a:lnTo>
                  <a:pt x="557468" y="33789"/>
                </a:lnTo>
                <a:lnTo>
                  <a:pt x="557561" y="28198"/>
                </a:lnTo>
                <a:lnTo>
                  <a:pt x="591171" y="8722"/>
                </a:lnTo>
                <a:lnTo>
                  <a:pt x="591174" y="6649"/>
                </a:lnTo>
                <a:lnTo>
                  <a:pt x="577017" y="83"/>
                </a:lnTo>
                <a:lnTo>
                  <a:pt x="575645" y="10"/>
                </a:lnTo>
                <a:close/>
              </a:path>
              <a:path w="791209" h="78740">
                <a:moveTo>
                  <a:pt x="586954" y="50071"/>
                </a:moveTo>
                <a:lnTo>
                  <a:pt x="586106" y="50092"/>
                </a:lnTo>
                <a:lnTo>
                  <a:pt x="585310" y="50291"/>
                </a:lnTo>
                <a:lnTo>
                  <a:pt x="583844" y="51003"/>
                </a:lnTo>
                <a:lnTo>
                  <a:pt x="581415" y="52385"/>
                </a:lnTo>
                <a:lnTo>
                  <a:pt x="580410" y="52815"/>
                </a:lnTo>
                <a:lnTo>
                  <a:pt x="578075" y="53527"/>
                </a:lnTo>
                <a:lnTo>
                  <a:pt x="576598" y="53736"/>
                </a:lnTo>
                <a:lnTo>
                  <a:pt x="590734" y="53736"/>
                </a:lnTo>
                <a:lnTo>
                  <a:pt x="587771" y="50092"/>
                </a:lnTo>
                <a:lnTo>
                  <a:pt x="586954" y="50071"/>
                </a:lnTo>
                <a:close/>
              </a:path>
              <a:path w="791209" h="78740">
                <a:moveTo>
                  <a:pt x="591171" y="8722"/>
                </a:moveTo>
                <a:lnTo>
                  <a:pt x="574839" y="8722"/>
                </a:lnTo>
                <a:lnTo>
                  <a:pt x="576064" y="8743"/>
                </a:lnTo>
                <a:lnTo>
                  <a:pt x="577289" y="8900"/>
                </a:lnTo>
                <a:lnTo>
                  <a:pt x="579761" y="9507"/>
                </a:lnTo>
                <a:lnTo>
                  <a:pt x="580933" y="9863"/>
                </a:lnTo>
                <a:lnTo>
                  <a:pt x="585750" y="11633"/>
                </a:lnTo>
                <a:lnTo>
                  <a:pt x="586368" y="11790"/>
                </a:lnTo>
                <a:lnTo>
                  <a:pt x="586734" y="11821"/>
                </a:lnTo>
                <a:lnTo>
                  <a:pt x="588012" y="11790"/>
                </a:lnTo>
                <a:lnTo>
                  <a:pt x="589080" y="11434"/>
                </a:lnTo>
                <a:lnTo>
                  <a:pt x="589896" y="10701"/>
                </a:lnTo>
                <a:lnTo>
                  <a:pt x="590734" y="9989"/>
                </a:lnTo>
                <a:lnTo>
                  <a:pt x="591163" y="9036"/>
                </a:lnTo>
                <a:lnTo>
                  <a:pt x="591171" y="8722"/>
                </a:lnTo>
                <a:close/>
              </a:path>
              <a:path w="791209" h="78740">
                <a:moveTo>
                  <a:pt x="482402" y="10"/>
                </a:moveTo>
                <a:lnTo>
                  <a:pt x="477607" y="73725"/>
                </a:lnTo>
                <a:lnTo>
                  <a:pt x="477858" y="74699"/>
                </a:lnTo>
                <a:lnTo>
                  <a:pt x="478737" y="76447"/>
                </a:lnTo>
                <a:lnTo>
                  <a:pt x="479355" y="77149"/>
                </a:lnTo>
                <a:lnTo>
                  <a:pt x="480884" y="78196"/>
                </a:lnTo>
                <a:lnTo>
                  <a:pt x="481701" y="78468"/>
                </a:lnTo>
                <a:lnTo>
                  <a:pt x="483701" y="78468"/>
                </a:lnTo>
                <a:lnTo>
                  <a:pt x="487543" y="54207"/>
                </a:lnTo>
                <a:lnTo>
                  <a:pt x="522368" y="54207"/>
                </a:lnTo>
                <a:lnTo>
                  <a:pt x="522734" y="53736"/>
                </a:lnTo>
                <a:lnTo>
                  <a:pt x="500381" y="53736"/>
                </a:lnTo>
                <a:lnTo>
                  <a:pt x="497899" y="53118"/>
                </a:lnTo>
                <a:lnTo>
                  <a:pt x="486524" y="34197"/>
                </a:lnTo>
                <a:lnTo>
                  <a:pt x="486637" y="27611"/>
                </a:lnTo>
                <a:lnTo>
                  <a:pt x="522815" y="8722"/>
                </a:lnTo>
                <a:lnTo>
                  <a:pt x="522464" y="8271"/>
                </a:lnTo>
                <a:lnTo>
                  <a:pt x="487543" y="8271"/>
                </a:lnTo>
                <a:lnTo>
                  <a:pt x="487492" y="3507"/>
                </a:lnTo>
                <a:lnTo>
                  <a:pt x="487030" y="2272"/>
                </a:lnTo>
                <a:lnTo>
                  <a:pt x="485135" y="492"/>
                </a:lnTo>
                <a:lnTo>
                  <a:pt x="483931" y="31"/>
                </a:lnTo>
                <a:lnTo>
                  <a:pt x="482402" y="10"/>
                </a:lnTo>
                <a:close/>
              </a:path>
              <a:path w="791209" h="78740">
                <a:moveTo>
                  <a:pt x="522368" y="54207"/>
                </a:moveTo>
                <a:lnTo>
                  <a:pt x="487774" y="54207"/>
                </a:lnTo>
                <a:lnTo>
                  <a:pt x="489837" y="56951"/>
                </a:lnTo>
                <a:lnTo>
                  <a:pt x="492234" y="59024"/>
                </a:lnTo>
                <a:lnTo>
                  <a:pt x="497700" y="61757"/>
                </a:lnTo>
                <a:lnTo>
                  <a:pt x="500737" y="62458"/>
                </a:lnTo>
                <a:lnTo>
                  <a:pt x="504129" y="62458"/>
                </a:lnTo>
                <a:lnTo>
                  <a:pt x="522368" y="54207"/>
                </a:lnTo>
                <a:close/>
              </a:path>
              <a:path w="791209" h="78740">
                <a:moveTo>
                  <a:pt x="522815" y="8722"/>
                </a:moveTo>
                <a:lnTo>
                  <a:pt x="504129" y="8722"/>
                </a:lnTo>
                <a:lnTo>
                  <a:pt x="506402" y="8743"/>
                </a:lnTo>
                <a:lnTo>
                  <a:pt x="508412" y="9182"/>
                </a:lnTo>
                <a:lnTo>
                  <a:pt x="519936" y="34197"/>
                </a:lnTo>
                <a:lnTo>
                  <a:pt x="519804" y="35632"/>
                </a:lnTo>
                <a:lnTo>
                  <a:pt x="518946" y="39894"/>
                </a:lnTo>
                <a:lnTo>
                  <a:pt x="518307" y="41925"/>
                </a:lnTo>
                <a:lnTo>
                  <a:pt x="517417" y="43841"/>
                </a:lnTo>
                <a:lnTo>
                  <a:pt x="516558" y="45768"/>
                </a:lnTo>
                <a:lnTo>
                  <a:pt x="505511" y="53736"/>
                </a:lnTo>
                <a:lnTo>
                  <a:pt x="522734" y="53736"/>
                </a:lnTo>
                <a:lnTo>
                  <a:pt x="529961" y="34197"/>
                </a:lnTo>
                <a:lnTo>
                  <a:pt x="529868" y="26847"/>
                </a:lnTo>
                <a:lnTo>
                  <a:pt x="529584" y="24501"/>
                </a:lnTo>
                <a:lnTo>
                  <a:pt x="528139" y="18460"/>
                </a:lnTo>
                <a:lnTo>
                  <a:pt x="527081" y="15653"/>
                </a:lnTo>
                <a:lnTo>
                  <a:pt x="524171" y="10460"/>
                </a:lnTo>
                <a:lnTo>
                  <a:pt x="522815" y="8722"/>
                </a:lnTo>
                <a:close/>
              </a:path>
              <a:path w="791209" h="78740">
                <a:moveTo>
                  <a:pt x="502978" y="10"/>
                </a:moveTo>
                <a:lnTo>
                  <a:pt x="499260" y="10"/>
                </a:lnTo>
                <a:lnTo>
                  <a:pt x="496130" y="712"/>
                </a:lnTo>
                <a:lnTo>
                  <a:pt x="491072" y="3507"/>
                </a:lnTo>
                <a:lnTo>
                  <a:pt x="489135" y="5560"/>
                </a:lnTo>
                <a:lnTo>
                  <a:pt x="487774" y="8271"/>
                </a:lnTo>
                <a:lnTo>
                  <a:pt x="522464" y="8271"/>
                </a:lnTo>
                <a:lnTo>
                  <a:pt x="520213" y="6240"/>
                </a:lnTo>
                <a:lnTo>
                  <a:pt x="518066" y="4282"/>
                </a:lnTo>
                <a:lnTo>
                  <a:pt x="515543" y="2764"/>
                </a:lnTo>
                <a:lnTo>
                  <a:pt x="509794" y="596"/>
                </a:lnTo>
                <a:lnTo>
                  <a:pt x="506559" y="31"/>
                </a:lnTo>
                <a:lnTo>
                  <a:pt x="502978" y="10"/>
                </a:lnTo>
                <a:close/>
              </a:path>
              <a:path w="791209" h="78740">
                <a:moveTo>
                  <a:pt x="449566" y="0"/>
                </a:moveTo>
                <a:lnTo>
                  <a:pt x="447911" y="10"/>
                </a:lnTo>
                <a:lnTo>
                  <a:pt x="427273" y="10"/>
                </a:lnTo>
                <a:lnTo>
                  <a:pt x="424844" y="335"/>
                </a:lnTo>
                <a:lnTo>
                  <a:pt x="409169" y="20669"/>
                </a:lnTo>
                <a:lnTo>
                  <a:pt x="409577" y="22732"/>
                </a:lnTo>
                <a:lnTo>
                  <a:pt x="424812" y="34051"/>
                </a:lnTo>
                <a:lnTo>
                  <a:pt x="409609" y="53286"/>
                </a:lnTo>
                <a:lnTo>
                  <a:pt x="408980" y="54103"/>
                </a:lnTo>
                <a:lnTo>
                  <a:pt x="408499" y="54919"/>
                </a:lnTo>
                <a:lnTo>
                  <a:pt x="407839" y="56595"/>
                </a:lnTo>
                <a:lnTo>
                  <a:pt x="407669" y="57307"/>
                </a:lnTo>
                <a:lnTo>
                  <a:pt x="407685" y="58919"/>
                </a:lnTo>
                <a:lnTo>
                  <a:pt x="411493" y="62458"/>
                </a:lnTo>
                <a:lnTo>
                  <a:pt x="413263" y="62458"/>
                </a:lnTo>
                <a:lnTo>
                  <a:pt x="414132" y="62238"/>
                </a:lnTo>
                <a:lnTo>
                  <a:pt x="415703" y="61422"/>
                </a:lnTo>
                <a:lnTo>
                  <a:pt x="416415" y="60793"/>
                </a:lnTo>
                <a:lnTo>
                  <a:pt x="435210" y="35307"/>
                </a:lnTo>
                <a:lnTo>
                  <a:pt x="454533" y="35307"/>
                </a:lnTo>
                <a:lnTo>
                  <a:pt x="454535" y="27632"/>
                </a:lnTo>
                <a:lnTo>
                  <a:pt x="430194" y="27632"/>
                </a:lnTo>
                <a:lnTo>
                  <a:pt x="428749" y="27475"/>
                </a:lnTo>
                <a:lnTo>
                  <a:pt x="427378" y="27140"/>
                </a:lnTo>
                <a:lnTo>
                  <a:pt x="425975" y="26847"/>
                </a:lnTo>
                <a:lnTo>
                  <a:pt x="424718" y="26302"/>
                </a:lnTo>
                <a:lnTo>
                  <a:pt x="422467" y="24868"/>
                </a:lnTo>
                <a:lnTo>
                  <a:pt x="421566" y="23905"/>
                </a:lnTo>
                <a:lnTo>
                  <a:pt x="420258" y="21486"/>
                </a:lnTo>
                <a:lnTo>
                  <a:pt x="419922" y="20009"/>
                </a:lnTo>
                <a:lnTo>
                  <a:pt x="419922" y="15978"/>
                </a:lnTo>
                <a:lnTo>
                  <a:pt x="454538" y="8690"/>
                </a:lnTo>
                <a:lnTo>
                  <a:pt x="454539" y="4690"/>
                </a:lnTo>
                <a:lnTo>
                  <a:pt x="450906" y="188"/>
                </a:lnTo>
                <a:lnTo>
                  <a:pt x="449566" y="0"/>
                </a:lnTo>
                <a:close/>
              </a:path>
              <a:path w="791209" h="78740">
                <a:moveTo>
                  <a:pt x="454533" y="35307"/>
                </a:moveTo>
                <a:lnTo>
                  <a:pt x="444592" y="35307"/>
                </a:lnTo>
                <a:lnTo>
                  <a:pt x="444592" y="57338"/>
                </a:lnTo>
                <a:lnTo>
                  <a:pt x="448696" y="62458"/>
                </a:lnTo>
                <a:lnTo>
                  <a:pt x="451052" y="62427"/>
                </a:lnTo>
                <a:lnTo>
                  <a:pt x="452246" y="61966"/>
                </a:lnTo>
                <a:lnTo>
                  <a:pt x="454037" y="60186"/>
                </a:lnTo>
                <a:lnTo>
                  <a:pt x="454508" y="58919"/>
                </a:lnTo>
                <a:lnTo>
                  <a:pt x="454533" y="35307"/>
                </a:lnTo>
                <a:close/>
              </a:path>
              <a:path w="791209" h="78740">
                <a:moveTo>
                  <a:pt x="454538" y="8690"/>
                </a:moveTo>
                <a:lnTo>
                  <a:pt x="429849" y="8690"/>
                </a:lnTo>
                <a:lnTo>
                  <a:pt x="432236" y="8722"/>
                </a:lnTo>
                <a:lnTo>
                  <a:pt x="444592" y="8722"/>
                </a:lnTo>
                <a:lnTo>
                  <a:pt x="444592" y="27632"/>
                </a:lnTo>
                <a:lnTo>
                  <a:pt x="454535" y="27632"/>
                </a:lnTo>
                <a:lnTo>
                  <a:pt x="454538" y="8690"/>
                </a:lnTo>
                <a:close/>
              </a:path>
              <a:path w="791209" h="78740">
                <a:moveTo>
                  <a:pt x="363463" y="10"/>
                </a:moveTo>
                <a:lnTo>
                  <a:pt x="336718" y="35590"/>
                </a:lnTo>
                <a:lnTo>
                  <a:pt x="336994" y="37810"/>
                </a:lnTo>
                <a:lnTo>
                  <a:pt x="337810" y="40815"/>
                </a:lnTo>
                <a:lnTo>
                  <a:pt x="338596" y="43935"/>
                </a:lnTo>
                <a:lnTo>
                  <a:pt x="363463" y="62458"/>
                </a:lnTo>
                <a:lnTo>
                  <a:pt x="366793" y="62427"/>
                </a:lnTo>
                <a:lnTo>
                  <a:pt x="382631" y="53736"/>
                </a:lnTo>
                <a:lnTo>
                  <a:pt x="360898" y="53736"/>
                </a:lnTo>
                <a:lnTo>
                  <a:pt x="358783" y="53286"/>
                </a:lnTo>
                <a:lnTo>
                  <a:pt x="356982" y="52417"/>
                </a:lnTo>
                <a:lnTo>
                  <a:pt x="355139" y="51569"/>
                </a:lnTo>
                <a:lnTo>
                  <a:pt x="353589" y="50396"/>
                </a:lnTo>
                <a:lnTo>
                  <a:pt x="346594" y="27988"/>
                </a:lnTo>
                <a:lnTo>
                  <a:pt x="346857" y="25800"/>
                </a:lnTo>
                <a:lnTo>
                  <a:pt x="363463" y="8722"/>
                </a:lnTo>
                <a:lnTo>
                  <a:pt x="382683" y="8722"/>
                </a:lnTo>
                <a:lnTo>
                  <a:pt x="382332" y="8282"/>
                </a:lnTo>
                <a:lnTo>
                  <a:pt x="378028" y="4324"/>
                </a:lnTo>
                <a:lnTo>
                  <a:pt x="375578" y="2806"/>
                </a:lnTo>
                <a:lnTo>
                  <a:pt x="369976" y="596"/>
                </a:lnTo>
                <a:lnTo>
                  <a:pt x="366866" y="31"/>
                </a:lnTo>
                <a:lnTo>
                  <a:pt x="363463" y="10"/>
                </a:lnTo>
                <a:close/>
              </a:path>
              <a:path w="791209" h="78740">
                <a:moveTo>
                  <a:pt x="382683" y="8722"/>
                </a:moveTo>
                <a:lnTo>
                  <a:pt x="363463" y="8722"/>
                </a:lnTo>
                <a:lnTo>
                  <a:pt x="366373" y="8753"/>
                </a:lnTo>
                <a:lnTo>
                  <a:pt x="368842" y="9402"/>
                </a:lnTo>
                <a:lnTo>
                  <a:pt x="373044" y="11905"/>
                </a:lnTo>
                <a:lnTo>
                  <a:pt x="374782" y="13612"/>
                </a:lnTo>
                <a:lnTo>
                  <a:pt x="376163" y="15821"/>
                </a:lnTo>
                <a:lnTo>
                  <a:pt x="377494" y="17884"/>
                </a:lnTo>
                <a:lnTo>
                  <a:pt x="378500" y="20292"/>
                </a:lnTo>
                <a:lnTo>
                  <a:pt x="379819" y="25653"/>
                </a:lnTo>
                <a:lnTo>
                  <a:pt x="379959" y="26815"/>
                </a:lnTo>
                <a:lnTo>
                  <a:pt x="380054" y="34574"/>
                </a:lnTo>
                <a:lnTo>
                  <a:pt x="379966" y="35590"/>
                </a:lnTo>
                <a:lnTo>
                  <a:pt x="365725" y="53736"/>
                </a:lnTo>
                <a:lnTo>
                  <a:pt x="382631" y="53736"/>
                </a:lnTo>
                <a:lnTo>
                  <a:pt x="390091" y="27988"/>
                </a:lnTo>
                <a:lnTo>
                  <a:pt x="389714" y="24805"/>
                </a:lnTo>
                <a:lnTo>
                  <a:pt x="388196" y="18659"/>
                </a:lnTo>
                <a:lnTo>
                  <a:pt x="387061" y="15758"/>
                </a:lnTo>
                <a:lnTo>
                  <a:pt x="384154" y="10565"/>
                </a:lnTo>
                <a:lnTo>
                  <a:pt x="382683" y="8722"/>
                </a:lnTo>
                <a:close/>
              </a:path>
              <a:path w="791209" h="78740">
                <a:moveTo>
                  <a:pt x="274984" y="10"/>
                </a:moveTo>
                <a:lnTo>
                  <a:pt x="269184" y="58909"/>
                </a:lnTo>
                <a:lnTo>
                  <a:pt x="269571" y="60218"/>
                </a:lnTo>
                <a:lnTo>
                  <a:pt x="271152" y="62008"/>
                </a:lnTo>
                <a:lnTo>
                  <a:pt x="272314" y="62458"/>
                </a:lnTo>
                <a:lnTo>
                  <a:pt x="273854" y="62458"/>
                </a:lnTo>
                <a:lnTo>
                  <a:pt x="279120" y="33349"/>
                </a:lnTo>
                <a:lnTo>
                  <a:pt x="316261" y="33349"/>
                </a:lnTo>
                <a:lnTo>
                  <a:pt x="316261" y="24648"/>
                </a:lnTo>
                <a:lnTo>
                  <a:pt x="279120" y="24648"/>
                </a:lnTo>
                <a:lnTo>
                  <a:pt x="279100" y="4251"/>
                </a:lnTo>
                <a:lnTo>
                  <a:pt x="278880" y="3277"/>
                </a:lnTo>
                <a:lnTo>
                  <a:pt x="277937" y="1675"/>
                </a:lnTo>
                <a:lnTo>
                  <a:pt x="277330" y="1068"/>
                </a:lnTo>
                <a:lnTo>
                  <a:pt x="275791" y="219"/>
                </a:lnTo>
                <a:lnTo>
                  <a:pt x="274984" y="10"/>
                </a:lnTo>
                <a:close/>
              </a:path>
              <a:path w="791209" h="78740">
                <a:moveTo>
                  <a:pt x="316261" y="33349"/>
                </a:moveTo>
                <a:lnTo>
                  <a:pt x="306324" y="33349"/>
                </a:lnTo>
                <a:lnTo>
                  <a:pt x="306406" y="58448"/>
                </a:lnTo>
                <a:lnTo>
                  <a:pt x="311360" y="62458"/>
                </a:lnTo>
                <a:lnTo>
                  <a:pt x="312250" y="62458"/>
                </a:lnTo>
                <a:lnTo>
                  <a:pt x="316261" y="33349"/>
                </a:lnTo>
                <a:close/>
              </a:path>
              <a:path w="791209" h="78740">
                <a:moveTo>
                  <a:pt x="312177" y="10"/>
                </a:moveTo>
                <a:lnTo>
                  <a:pt x="310324" y="10"/>
                </a:lnTo>
                <a:lnTo>
                  <a:pt x="309486" y="240"/>
                </a:lnTo>
                <a:lnTo>
                  <a:pt x="306324" y="24648"/>
                </a:lnTo>
                <a:lnTo>
                  <a:pt x="316261" y="24648"/>
                </a:lnTo>
                <a:lnTo>
                  <a:pt x="312177" y="10"/>
                </a:lnTo>
                <a:close/>
              </a:path>
              <a:path w="791209" h="78740">
                <a:moveTo>
                  <a:pt x="233310" y="10"/>
                </a:moveTo>
                <a:lnTo>
                  <a:pt x="205186" y="28198"/>
                </a:lnTo>
                <a:lnTo>
                  <a:pt x="205196" y="36648"/>
                </a:lnTo>
                <a:lnTo>
                  <a:pt x="205814" y="40407"/>
                </a:lnTo>
                <a:lnTo>
                  <a:pt x="208285" y="47558"/>
                </a:lnTo>
                <a:lnTo>
                  <a:pt x="210065" y="50741"/>
                </a:lnTo>
                <a:lnTo>
                  <a:pt x="212475" y="53527"/>
                </a:lnTo>
                <a:lnTo>
                  <a:pt x="214766" y="56249"/>
                </a:lnTo>
                <a:lnTo>
                  <a:pt x="217625" y="58427"/>
                </a:lnTo>
                <a:lnTo>
                  <a:pt x="224379" y="61610"/>
                </a:lnTo>
                <a:lnTo>
                  <a:pt x="228221" y="62406"/>
                </a:lnTo>
                <a:lnTo>
                  <a:pt x="232515" y="62458"/>
                </a:lnTo>
                <a:lnTo>
                  <a:pt x="233666" y="62458"/>
                </a:lnTo>
                <a:lnTo>
                  <a:pt x="234944" y="62396"/>
                </a:lnTo>
                <a:lnTo>
                  <a:pt x="236357" y="62259"/>
                </a:lnTo>
                <a:lnTo>
                  <a:pt x="237750" y="62155"/>
                </a:lnTo>
                <a:lnTo>
                  <a:pt x="248409" y="53736"/>
                </a:lnTo>
                <a:lnTo>
                  <a:pt x="230117" y="53736"/>
                </a:lnTo>
                <a:lnTo>
                  <a:pt x="227970" y="53286"/>
                </a:lnTo>
                <a:lnTo>
                  <a:pt x="215133" y="33789"/>
                </a:lnTo>
                <a:lnTo>
                  <a:pt x="215223" y="28198"/>
                </a:lnTo>
                <a:lnTo>
                  <a:pt x="248818" y="8722"/>
                </a:lnTo>
                <a:lnTo>
                  <a:pt x="248828" y="6649"/>
                </a:lnTo>
                <a:lnTo>
                  <a:pt x="234692" y="83"/>
                </a:lnTo>
                <a:lnTo>
                  <a:pt x="233310" y="10"/>
                </a:lnTo>
                <a:close/>
              </a:path>
              <a:path w="791209" h="78740">
                <a:moveTo>
                  <a:pt x="244629" y="50071"/>
                </a:moveTo>
                <a:lnTo>
                  <a:pt x="243760" y="50092"/>
                </a:lnTo>
                <a:lnTo>
                  <a:pt x="242964" y="50291"/>
                </a:lnTo>
                <a:lnTo>
                  <a:pt x="241488" y="51003"/>
                </a:lnTo>
                <a:lnTo>
                  <a:pt x="239059" y="52385"/>
                </a:lnTo>
                <a:lnTo>
                  <a:pt x="238075" y="52815"/>
                </a:lnTo>
                <a:lnTo>
                  <a:pt x="235729" y="53527"/>
                </a:lnTo>
                <a:lnTo>
                  <a:pt x="234263" y="53736"/>
                </a:lnTo>
                <a:lnTo>
                  <a:pt x="248409" y="53736"/>
                </a:lnTo>
                <a:lnTo>
                  <a:pt x="245425" y="50092"/>
                </a:lnTo>
                <a:lnTo>
                  <a:pt x="244629" y="50071"/>
                </a:lnTo>
                <a:close/>
              </a:path>
              <a:path w="791209" h="78740">
                <a:moveTo>
                  <a:pt x="248818" y="8722"/>
                </a:moveTo>
                <a:lnTo>
                  <a:pt x="232515" y="8722"/>
                </a:lnTo>
                <a:lnTo>
                  <a:pt x="233740" y="8743"/>
                </a:lnTo>
                <a:lnTo>
                  <a:pt x="234944" y="8900"/>
                </a:lnTo>
                <a:lnTo>
                  <a:pt x="237425" y="9507"/>
                </a:lnTo>
                <a:lnTo>
                  <a:pt x="238588" y="9863"/>
                </a:lnTo>
                <a:lnTo>
                  <a:pt x="243404" y="11633"/>
                </a:lnTo>
                <a:lnTo>
                  <a:pt x="244012" y="11790"/>
                </a:lnTo>
                <a:lnTo>
                  <a:pt x="244389" y="11821"/>
                </a:lnTo>
                <a:lnTo>
                  <a:pt x="245666" y="11790"/>
                </a:lnTo>
                <a:lnTo>
                  <a:pt x="246734" y="11434"/>
                </a:lnTo>
                <a:lnTo>
                  <a:pt x="247551" y="10701"/>
                </a:lnTo>
                <a:lnTo>
                  <a:pt x="248409" y="9989"/>
                </a:lnTo>
                <a:lnTo>
                  <a:pt x="248807" y="9036"/>
                </a:lnTo>
                <a:lnTo>
                  <a:pt x="248818" y="8722"/>
                </a:lnTo>
                <a:close/>
              </a:path>
              <a:path w="791209" h="78740">
                <a:moveTo>
                  <a:pt x="160621" y="10"/>
                </a:moveTo>
                <a:lnTo>
                  <a:pt x="132046" y="28198"/>
                </a:lnTo>
                <a:lnTo>
                  <a:pt x="132067" y="35862"/>
                </a:lnTo>
                <a:lnTo>
                  <a:pt x="159375" y="62458"/>
                </a:lnTo>
                <a:lnTo>
                  <a:pt x="162422" y="62427"/>
                </a:lnTo>
                <a:lnTo>
                  <a:pt x="174943" y="53736"/>
                </a:lnTo>
                <a:lnTo>
                  <a:pt x="155784" y="53736"/>
                </a:lnTo>
                <a:lnTo>
                  <a:pt x="153732" y="53275"/>
                </a:lnTo>
                <a:lnTo>
                  <a:pt x="142022" y="28198"/>
                </a:lnTo>
                <a:lnTo>
                  <a:pt x="142350" y="25517"/>
                </a:lnTo>
                <a:lnTo>
                  <a:pt x="184852" y="8722"/>
                </a:lnTo>
                <a:lnTo>
                  <a:pt x="184852" y="8271"/>
                </a:lnTo>
                <a:lnTo>
                  <a:pt x="175270" y="8271"/>
                </a:lnTo>
                <a:lnTo>
                  <a:pt x="173574" y="6355"/>
                </a:lnTo>
                <a:lnTo>
                  <a:pt x="171878" y="4774"/>
                </a:lnTo>
                <a:lnTo>
                  <a:pt x="170213" y="3591"/>
                </a:lnTo>
                <a:lnTo>
                  <a:pt x="168537" y="2366"/>
                </a:lnTo>
                <a:lnTo>
                  <a:pt x="166726" y="1465"/>
                </a:lnTo>
                <a:lnTo>
                  <a:pt x="162810" y="303"/>
                </a:lnTo>
                <a:lnTo>
                  <a:pt x="160621" y="10"/>
                </a:lnTo>
                <a:close/>
              </a:path>
              <a:path w="791209" h="78740">
                <a:moveTo>
                  <a:pt x="184860" y="53286"/>
                </a:moveTo>
                <a:lnTo>
                  <a:pt x="175490" y="53286"/>
                </a:lnTo>
                <a:lnTo>
                  <a:pt x="175530" y="58867"/>
                </a:lnTo>
                <a:lnTo>
                  <a:pt x="175710" y="59642"/>
                </a:lnTo>
                <a:lnTo>
                  <a:pt x="176579" y="61045"/>
                </a:lnTo>
                <a:lnTo>
                  <a:pt x="177155" y="61579"/>
                </a:lnTo>
                <a:lnTo>
                  <a:pt x="177915" y="61945"/>
                </a:lnTo>
                <a:lnTo>
                  <a:pt x="178558" y="62291"/>
                </a:lnTo>
                <a:lnTo>
                  <a:pt x="179322" y="62458"/>
                </a:lnTo>
                <a:lnTo>
                  <a:pt x="181678" y="62427"/>
                </a:lnTo>
                <a:lnTo>
                  <a:pt x="182830" y="61945"/>
                </a:lnTo>
                <a:lnTo>
                  <a:pt x="183647" y="61045"/>
                </a:lnTo>
                <a:lnTo>
                  <a:pt x="184443" y="60113"/>
                </a:lnTo>
                <a:lnTo>
                  <a:pt x="184862" y="58867"/>
                </a:lnTo>
                <a:lnTo>
                  <a:pt x="184860" y="53286"/>
                </a:lnTo>
                <a:close/>
              </a:path>
              <a:path w="791209" h="78740">
                <a:moveTo>
                  <a:pt x="184852" y="8722"/>
                </a:moveTo>
                <a:lnTo>
                  <a:pt x="158580" y="8722"/>
                </a:lnTo>
                <a:lnTo>
                  <a:pt x="161449" y="8743"/>
                </a:lnTo>
                <a:lnTo>
                  <a:pt x="163972" y="9402"/>
                </a:lnTo>
                <a:lnTo>
                  <a:pt x="175511" y="34176"/>
                </a:lnTo>
                <a:lnTo>
                  <a:pt x="175186" y="36951"/>
                </a:lnTo>
                <a:lnTo>
                  <a:pt x="173930" y="42312"/>
                </a:lnTo>
                <a:lnTo>
                  <a:pt x="172935" y="44700"/>
                </a:lnTo>
                <a:lnTo>
                  <a:pt x="171553" y="46804"/>
                </a:lnTo>
                <a:lnTo>
                  <a:pt x="170202" y="48940"/>
                </a:lnTo>
                <a:lnTo>
                  <a:pt x="168391" y="50616"/>
                </a:lnTo>
                <a:lnTo>
                  <a:pt x="166202" y="51862"/>
                </a:lnTo>
                <a:lnTo>
                  <a:pt x="163972" y="53066"/>
                </a:lnTo>
                <a:lnTo>
                  <a:pt x="161281" y="53736"/>
                </a:lnTo>
                <a:lnTo>
                  <a:pt x="174943" y="53736"/>
                </a:lnTo>
                <a:lnTo>
                  <a:pt x="175270" y="53286"/>
                </a:lnTo>
                <a:lnTo>
                  <a:pt x="184860" y="53286"/>
                </a:lnTo>
                <a:lnTo>
                  <a:pt x="184852" y="8722"/>
                </a:lnTo>
                <a:close/>
              </a:path>
              <a:path w="791209" h="78740">
                <a:moveTo>
                  <a:pt x="180171" y="10"/>
                </a:moveTo>
                <a:lnTo>
                  <a:pt x="179302" y="10"/>
                </a:lnTo>
                <a:lnTo>
                  <a:pt x="178506" y="240"/>
                </a:lnTo>
                <a:lnTo>
                  <a:pt x="175490" y="8271"/>
                </a:lnTo>
                <a:lnTo>
                  <a:pt x="184852" y="8271"/>
                </a:lnTo>
                <a:lnTo>
                  <a:pt x="180171" y="10"/>
                </a:lnTo>
                <a:close/>
              </a:path>
              <a:path w="791209" h="78740">
                <a:moveTo>
                  <a:pt x="66918" y="10"/>
                </a:moveTo>
                <a:lnTo>
                  <a:pt x="62122" y="73725"/>
                </a:lnTo>
                <a:lnTo>
                  <a:pt x="62373" y="74699"/>
                </a:lnTo>
                <a:lnTo>
                  <a:pt x="63274" y="76447"/>
                </a:lnTo>
                <a:lnTo>
                  <a:pt x="63891" y="77149"/>
                </a:lnTo>
                <a:lnTo>
                  <a:pt x="65419" y="78196"/>
                </a:lnTo>
                <a:lnTo>
                  <a:pt x="66216" y="78468"/>
                </a:lnTo>
                <a:lnTo>
                  <a:pt x="68226" y="78468"/>
                </a:lnTo>
                <a:lnTo>
                  <a:pt x="72069" y="54207"/>
                </a:lnTo>
                <a:lnTo>
                  <a:pt x="106904" y="54207"/>
                </a:lnTo>
                <a:lnTo>
                  <a:pt x="107271" y="53736"/>
                </a:lnTo>
                <a:lnTo>
                  <a:pt x="84917" y="53736"/>
                </a:lnTo>
                <a:lnTo>
                  <a:pt x="82435" y="53118"/>
                </a:lnTo>
                <a:lnTo>
                  <a:pt x="71039" y="34197"/>
                </a:lnTo>
                <a:lnTo>
                  <a:pt x="71153" y="27611"/>
                </a:lnTo>
                <a:lnTo>
                  <a:pt x="107343" y="8722"/>
                </a:lnTo>
                <a:lnTo>
                  <a:pt x="106990" y="8271"/>
                </a:lnTo>
                <a:lnTo>
                  <a:pt x="72069" y="8271"/>
                </a:lnTo>
                <a:lnTo>
                  <a:pt x="71999" y="3507"/>
                </a:lnTo>
                <a:lnTo>
                  <a:pt x="71567" y="2272"/>
                </a:lnTo>
                <a:lnTo>
                  <a:pt x="70603" y="1392"/>
                </a:lnTo>
                <a:lnTo>
                  <a:pt x="69671" y="492"/>
                </a:lnTo>
                <a:lnTo>
                  <a:pt x="68446" y="31"/>
                </a:lnTo>
                <a:lnTo>
                  <a:pt x="66918" y="10"/>
                </a:lnTo>
                <a:close/>
              </a:path>
              <a:path w="791209" h="78740">
                <a:moveTo>
                  <a:pt x="106904" y="54207"/>
                </a:moveTo>
                <a:lnTo>
                  <a:pt x="72289" y="54207"/>
                </a:lnTo>
                <a:lnTo>
                  <a:pt x="74352" y="56951"/>
                </a:lnTo>
                <a:lnTo>
                  <a:pt x="76750" y="59024"/>
                </a:lnTo>
                <a:lnTo>
                  <a:pt x="82226" y="61757"/>
                </a:lnTo>
                <a:lnTo>
                  <a:pt x="85273" y="62458"/>
                </a:lnTo>
                <a:lnTo>
                  <a:pt x="88645" y="62458"/>
                </a:lnTo>
                <a:lnTo>
                  <a:pt x="106904" y="54207"/>
                </a:lnTo>
                <a:close/>
              </a:path>
              <a:path w="791209" h="78740">
                <a:moveTo>
                  <a:pt x="107343" y="8722"/>
                </a:moveTo>
                <a:lnTo>
                  <a:pt x="88645" y="8722"/>
                </a:lnTo>
                <a:lnTo>
                  <a:pt x="90927" y="8743"/>
                </a:lnTo>
                <a:lnTo>
                  <a:pt x="92948" y="9182"/>
                </a:lnTo>
                <a:lnTo>
                  <a:pt x="103974" y="24889"/>
                </a:lnTo>
                <a:lnTo>
                  <a:pt x="104372" y="27035"/>
                </a:lnTo>
                <a:lnTo>
                  <a:pt x="90027" y="53736"/>
                </a:lnTo>
                <a:lnTo>
                  <a:pt x="107271" y="53736"/>
                </a:lnTo>
                <a:lnTo>
                  <a:pt x="114476" y="34197"/>
                </a:lnTo>
                <a:lnTo>
                  <a:pt x="114389" y="26847"/>
                </a:lnTo>
                <a:lnTo>
                  <a:pt x="114120" y="24501"/>
                </a:lnTo>
                <a:lnTo>
                  <a:pt x="112675" y="18460"/>
                </a:lnTo>
                <a:lnTo>
                  <a:pt x="111597" y="15653"/>
                </a:lnTo>
                <a:lnTo>
                  <a:pt x="108707" y="10460"/>
                </a:lnTo>
                <a:lnTo>
                  <a:pt x="107343" y="8722"/>
                </a:lnTo>
                <a:close/>
              </a:path>
              <a:path w="791209" h="78740">
                <a:moveTo>
                  <a:pt x="87503" y="10"/>
                </a:moveTo>
                <a:lnTo>
                  <a:pt x="83776" y="10"/>
                </a:lnTo>
                <a:lnTo>
                  <a:pt x="80666" y="712"/>
                </a:lnTo>
                <a:lnTo>
                  <a:pt x="75608" y="3507"/>
                </a:lnTo>
                <a:lnTo>
                  <a:pt x="73671" y="5560"/>
                </a:lnTo>
                <a:lnTo>
                  <a:pt x="72289" y="8271"/>
                </a:lnTo>
                <a:lnTo>
                  <a:pt x="106990" y="8271"/>
                </a:lnTo>
                <a:lnTo>
                  <a:pt x="104738" y="6240"/>
                </a:lnTo>
                <a:lnTo>
                  <a:pt x="102581" y="4282"/>
                </a:lnTo>
                <a:lnTo>
                  <a:pt x="100079" y="2764"/>
                </a:lnTo>
                <a:lnTo>
                  <a:pt x="94309" y="596"/>
                </a:lnTo>
                <a:lnTo>
                  <a:pt x="91074" y="31"/>
                </a:lnTo>
                <a:lnTo>
                  <a:pt x="87503" y="10"/>
                </a:lnTo>
                <a:close/>
              </a:path>
              <a:path w="791209" h="78740">
                <a:moveTo>
                  <a:pt x="6438" y="10"/>
                </a:moveTo>
                <a:lnTo>
                  <a:pt x="3956" y="10"/>
                </a:lnTo>
                <a:lnTo>
                  <a:pt x="3069" y="219"/>
                </a:lnTo>
                <a:lnTo>
                  <a:pt x="0" y="58448"/>
                </a:lnTo>
                <a:lnTo>
                  <a:pt x="207" y="59244"/>
                </a:lnTo>
                <a:lnTo>
                  <a:pt x="3967" y="62458"/>
                </a:lnTo>
                <a:lnTo>
                  <a:pt x="4867" y="62458"/>
                </a:lnTo>
                <a:lnTo>
                  <a:pt x="9904" y="32889"/>
                </a:lnTo>
                <a:lnTo>
                  <a:pt x="22785" y="32889"/>
                </a:lnTo>
                <a:lnTo>
                  <a:pt x="18123" y="28198"/>
                </a:lnTo>
                <a:lnTo>
                  <a:pt x="21920" y="24753"/>
                </a:lnTo>
                <a:lnTo>
                  <a:pt x="9904" y="24753"/>
                </a:lnTo>
                <a:lnTo>
                  <a:pt x="9841" y="3319"/>
                </a:lnTo>
                <a:lnTo>
                  <a:pt x="9432" y="2198"/>
                </a:lnTo>
                <a:lnTo>
                  <a:pt x="7663" y="460"/>
                </a:lnTo>
                <a:lnTo>
                  <a:pt x="6438" y="10"/>
                </a:lnTo>
                <a:close/>
              </a:path>
              <a:path w="791209" h="78740">
                <a:moveTo>
                  <a:pt x="22785" y="32889"/>
                </a:moveTo>
                <a:lnTo>
                  <a:pt x="9904" y="32889"/>
                </a:lnTo>
                <a:lnTo>
                  <a:pt x="35968" y="60040"/>
                </a:lnTo>
                <a:lnTo>
                  <a:pt x="36667" y="60793"/>
                </a:lnTo>
                <a:lnTo>
                  <a:pt x="37515" y="61422"/>
                </a:lnTo>
                <a:lnTo>
                  <a:pt x="38374" y="61851"/>
                </a:lnTo>
                <a:lnTo>
                  <a:pt x="39264" y="62238"/>
                </a:lnTo>
                <a:lnTo>
                  <a:pt x="40143" y="62458"/>
                </a:lnTo>
                <a:lnTo>
                  <a:pt x="41002" y="62458"/>
                </a:lnTo>
                <a:lnTo>
                  <a:pt x="42227" y="62427"/>
                </a:lnTo>
                <a:lnTo>
                  <a:pt x="43232" y="62071"/>
                </a:lnTo>
                <a:lnTo>
                  <a:pt x="44007" y="61338"/>
                </a:lnTo>
                <a:lnTo>
                  <a:pt x="44793" y="60636"/>
                </a:lnTo>
                <a:lnTo>
                  <a:pt x="45094" y="59924"/>
                </a:lnTo>
                <a:lnTo>
                  <a:pt x="45216" y="58814"/>
                </a:lnTo>
                <a:lnTo>
                  <a:pt x="45199" y="57307"/>
                </a:lnTo>
                <a:lnTo>
                  <a:pt x="45033" y="56490"/>
                </a:lnTo>
                <a:lnTo>
                  <a:pt x="44248" y="54794"/>
                </a:lnTo>
                <a:lnTo>
                  <a:pt x="43693" y="53966"/>
                </a:lnTo>
                <a:lnTo>
                  <a:pt x="42939" y="53171"/>
                </a:lnTo>
                <a:lnTo>
                  <a:pt x="22785" y="32889"/>
                </a:lnTo>
                <a:close/>
              </a:path>
              <a:path w="791209" h="78740">
                <a:moveTo>
                  <a:pt x="36845" y="0"/>
                </a:moveTo>
                <a:lnTo>
                  <a:pt x="36070" y="219"/>
                </a:lnTo>
                <a:lnTo>
                  <a:pt x="34468" y="1088"/>
                </a:lnTo>
                <a:lnTo>
                  <a:pt x="33547" y="1790"/>
                </a:lnTo>
                <a:lnTo>
                  <a:pt x="9904" y="24753"/>
                </a:lnTo>
                <a:lnTo>
                  <a:pt x="21920" y="24753"/>
                </a:lnTo>
                <a:lnTo>
                  <a:pt x="40489" y="7905"/>
                </a:lnTo>
                <a:lnTo>
                  <a:pt x="40971" y="7308"/>
                </a:lnTo>
                <a:lnTo>
                  <a:pt x="41630" y="6052"/>
                </a:lnTo>
                <a:lnTo>
                  <a:pt x="41798" y="5392"/>
                </a:lnTo>
                <a:lnTo>
                  <a:pt x="41678" y="2973"/>
                </a:lnTo>
                <a:lnTo>
                  <a:pt x="41431" y="2198"/>
                </a:lnTo>
                <a:lnTo>
                  <a:pt x="39910" y="460"/>
                </a:lnTo>
                <a:lnTo>
                  <a:pt x="38908" y="31"/>
                </a:lnTo>
                <a:lnTo>
                  <a:pt x="368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679628" y="1103509"/>
            <a:ext cx="743585" cy="78740"/>
          </a:xfrm>
          <a:custGeom>
            <a:avLst/>
            <a:gdLst/>
            <a:ahLst/>
            <a:cxnLst/>
            <a:rect l="l" t="t" r="r" b="b"/>
            <a:pathLst>
              <a:path w="743584" h="78740">
                <a:moveTo>
                  <a:pt x="634357" y="240"/>
                </a:moveTo>
                <a:lnTo>
                  <a:pt x="628525" y="58144"/>
                </a:lnTo>
                <a:lnTo>
                  <a:pt x="628734" y="59485"/>
                </a:lnTo>
                <a:lnTo>
                  <a:pt x="629593" y="61327"/>
                </a:lnTo>
                <a:lnTo>
                  <a:pt x="630158" y="61935"/>
                </a:lnTo>
                <a:lnTo>
                  <a:pt x="631572" y="62532"/>
                </a:lnTo>
                <a:lnTo>
                  <a:pt x="632336" y="62689"/>
                </a:lnTo>
                <a:lnTo>
                  <a:pt x="634194" y="62657"/>
                </a:lnTo>
                <a:lnTo>
                  <a:pt x="649104" y="44229"/>
                </a:lnTo>
                <a:lnTo>
                  <a:pt x="638441" y="44229"/>
                </a:lnTo>
                <a:lnTo>
                  <a:pt x="638430" y="4471"/>
                </a:lnTo>
                <a:lnTo>
                  <a:pt x="638210" y="3486"/>
                </a:lnTo>
                <a:lnTo>
                  <a:pt x="637317" y="1926"/>
                </a:lnTo>
                <a:lnTo>
                  <a:pt x="636692" y="1277"/>
                </a:lnTo>
                <a:lnTo>
                  <a:pt x="635195" y="450"/>
                </a:lnTo>
                <a:lnTo>
                  <a:pt x="634357" y="240"/>
                </a:lnTo>
                <a:close/>
              </a:path>
              <a:path w="743584" h="78740">
                <a:moveTo>
                  <a:pt x="676167" y="18784"/>
                </a:moveTo>
                <a:lnTo>
                  <a:pt x="666231" y="18784"/>
                </a:lnTo>
                <a:lnTo>
                  <a:pt x="666290" y="59485"/>
                </a:lnTo>
                <a:lnTo>
                  <a:pt x="666561" y="60375"/>
                </a:lnTo>
                <a:lnTo>
                  <a:pt x="666643" y="60521"/>
                </a:lnTo>
                <a:lnTo>
                  <a:pt x="668136" y="62197"/>
                </a:lnTo>
                <a:lnTo>
                  <a:pt x="669403" y="62657"/>
                </a:lnTo>
                <a:lnTo>
                  <a:pt x="672880" y="62657"/>
                </a:lnTo>
                <a:lnTo>
                  <a:pt x="674115" y="62249"/>
                </a:lnTo>
                <a:lnTo>
                  <a:pt x="675769" y="60521"/>
                </a:lnTo>
                <a:lnTo>
                  <a:pt x="676090" y="59485"/>
                </a:lnTo>
                <a:lnTo>
                  <a:pt x="676167" y="18784"/>
                </a:lnTo>
                <a:close/>
              </a:path>
              <a:path w="743584" h="78740">
                <a:moveTo>
                  <a:pt x="670775" y="209"/>
                </a:moveTo>
                <a:lnTo>
                  <a:pt x="664053" y="6533"/>
                </a:lnTo>
                <a:lnTo>
                  <a:pt x="638441" y="44229"/>
                </a:lnTo>
                <a:lnTo>
                  <a:pt x="649104" y="44229"/>
                </a:lnTo>
                <a:lnTo>
                  <a:pt x="666231" y="18784"/>
                </a:lnTo>
                <a:lnTo>
                  <a:pt x="676167" y="18784"/>
                </a:lnTo>
                <a:lnTo>
                  <a:pt x="671707" y="240"/>
                </a:lnTo>
                <a:lnTo>
                  <a:pt x="670775" y="209"/>
                </a:lnTo>
                <a:close/>
              </a:path>
              <a:path w="743584" h="78740">
                <a:moveTo>
                  <a:pt x="564160" y="240"/>
                </a:moveTo>
                <a:lnTo>
                  <a:pt x="558359" y="59118"/>
                </a:lnTo>
                <a:lnTo>
                  <a:pt x="558747" y="60437"/>
                </a:lnTo>
                <a:lnTo>
                  <a:pt x="560328" y="62228"/>
                </a:lnTo>
                <a:lnTo>
                  <a:pt x="561480" y="62668"/>
                </a:lnTo>
                <a:lnTo>
                  <a:pt x="564600" y="62657"/>
                </a:lnTo>
                <a:lnTo>
                  <a:pt x="565867" y="62197"/>
                </a:lnTo>
                <a:lnTo>
                  <a:pt x="567783" y="60333"/>
                </a:lnTo>
                <a:lnTo>
                  <a:pt x="568240" y="59118"/>
                </a:lnTo>
                <a:lnTo>
                  <a:pt x="568286" y="33580"/>
                </a:lnTo>
                <a:lnTo>
                  <a:pt x="605437" y="33580"/>
                </a:lnTo>
                <a:lnTo>
                  <a:pt x="605437" y="24857"/>
                </a:lnTo>
                <a:lnTo>
                  <a:pt x="568286" y="24857"/>
                </a:lnTo>
                <a:lnTo>
                  <a:pt x="568170" y="3999"/>
                </a:lnTo>
                <a:lnTo>
                  <a:pt x="568056" y="3486"/>
                </a:lnTo>
                <a:lnTo>
                  <a:pt x="567113" y="1895"/>
                </a:lnTo>
                <a:lnTo>
                  <a:pt x="566506" y="1277"/>
                </a:lnTo>
                <a:lnTo>
                  <a:pt x="564977" y="450"/>
                </a:lnTo>
                <a:lnTo>
                  <a:pt x="564160" y="240"/>
                </a:lnTo>
                <a:close/>
              </a:path>
              <a:path w="743584" h="78740">
                <a:moveTo>
                  <a:pt x="605437" y="33580"/>
                </a:moveTo>
                <a:lnTo>
                  <a:pt x="595500" y="33580"/>
                </a:lnTo>
                <a:lnTo>
                  <a:pt x="595575" y="58668"/>
                </a:lnTo>
                <a:lnTo>
                  <a:pt x="595646" y="59118"/>
                </a:lnTo>
                <a:lnTo>
                  <a:pt x="595981" y="59924"/>
                </a:lnTo>
                <a:lnTo>
                  <a:pt x="596275" y="60752"/>
                </a:lnTo>
                <a:lnTo>
                  <a:pt x="596809" y="61411"/>
                </a:lnTo>
                <a:lnTo>
                  <a:pt x="598274" y="62396"/>
                </a:lnTo>
                <a:lnTo>
                  <a:pt x="599259" y="62657"/>
                </a:lnTo>
                <a:lnTo>
                  <a:pt x="601461" y="62657"/>
                </a:lnTo>
                <a:lnTo>
                  <a:pt x="605312" y="59118"/>
                </a:lnTo>
                <a:lnTo>
                  <a:pt x="605437" y="33580"/>
                </a:lnTo>
                <a:close/>
              </a:path>
              <a:path w="743584" h="78740">
                <a:moveTo>
                  <a:pt x="601342" y="240"/>
                </a:moveTo>
                <a:lnTo>
                  <a:pt x="595500" y="24857"/>
                </a:lnTo>
                <a:lnTo>
                  <a:pt x="605437" y="24857"/>
                </a:lnTo>
                <a:lnTo>
                  <a:pt x="601342" y="240"/>
                </a:lnTo>
                <a:close/>
              </a:path>
              <a:path w="743584" h="78740">
                <a:moveTo>
                  <a:pt x="511387" y="240"/>
                </a:moveTo>
                <a:lnTo>
                  <a:pt x="484524" y="34836"/>
                </a:lnTo>
                <a:lnTo>
                  <a:pt x="484951" y="38030"/>
                </a:lnTo>
                <a:lnTo>
                  <a:pt x="508057" y="62657"/>
                </a:lnTo>
                <a:lnTo>
                  <a:pt x="514727" y="62657"/>
                </a:lnTo>
                <a:lnTo>
                  <a:pt x="530579" y="53956"/>
                </a:lnTo>
                <a:lnTo>
                  <a:pt x="508822" y="53956"/>
                </a:lnTo>
                <a:lnTo>
                  <a:pt x="506728" y="53516"/>
                </a:lnTo>
                <a:lnTo>
                  <a:pt x="494537" y="28219"/>
                </a:lnTo>
                <a:lnTo>
                  <a:pt x="494801" y="26020"/>
                </a:lnTo>
                <a:lnTo>
                  <a:pt x="511387" y="8942"/>
                </a:lnTo>
                <a:lnTo>
                  <a:pt x="530617" y="8942"/>
                </a:lnTo>
                <a:lnTo>
                  <a:pt x="530277" y="8512"/>
                </a:lnTo>
                <a:lnTo>
                  <a:pt x="525973" y="4544"/>
                </a:lnTo>
                <a:lnTo>
                  <a:pt x="523502" y="3026"/>
                </a:lnTo>
                <a:lnTo>
                  <a:pt x="517910" y="795"/>
                </a:lnTo>
                <a:lnTo>
                  <a:pt x="514811" y="251"/>
                </a:lnTo>
                <a:lnTo>
                  <a:pt x="511387" y="240"/>
                </a:lnTo>
                <a:close/>
              </a:path>
              <a:path w="743584" h="78740">
                <a:moveTo>
                  <a:pt x="530617" y="8942"/>
                </a:moveTo>
                <a:lnTo>
                  <a:pt x="511387" y="8942"/>
                </a:lnTo>
                <a:lnTo>
                  <a:pt x="514308" y="8984"/>
                </a:lnTo>
                <a:lnTo>
                  <a:pt x="516804" y="9633"/>
                </a:lnTo>
                <a:lnTo>
                  <a:pt x="527993" y="34794"/>
                </a:lnTo>
                <a:lnTo>
                  <a:pt x="527910" y="35799"/>
                </a:lnTo>
                <a:lnTo>
                  <a:pt x="513659" y="53956"/>
                </a:lnTo>
                <a:lnTo>
                  <a:pt x="530579" y="53956"/>
                </a:lnTo>
                <a:lnTo>
                  <a:pt x="538015" y="28219"/>
                </a:lnTo>
                <a:lnTo>
                  <a:pt x="537648" y="25035"/>
                </a:lnTo>
                <a:lnTo>
                  <a:pt x="536140" y="18889"/>
                </a:lnTo>
                <a:lnTo>
                  <a:pt x="535041" y="16051"/>
                </a:lnTo>
                <a:lnTo>
                  <a:pt x="532078" y="10785"/>
                </a:lnTo>
                <a:lnTo>
                  <a:pt x="530617" y="8942"/>
                </a:lnTo>
                <a:close/>
              </a:path>
              <a:path w="743584" h="78740">
                <a:moveTo>
                  <a:pt x="406657" y="209"/>
                </a:moveTo>
                <a:lnTo>
                  <a:pt x="405327" y="240"/>
                </a:lnTo>
                <a:lnTo>
                  <a:pt x="403437" y="240"/>
                </a:lnTo>
                <a:lnTo>
                  <a:pt x="402113" y="617"/>
                </a:lnTo>
                <a:lnTo>
                  <a:pt x="393810" y="56260"/>
                </a:lnTo>
                <a:lnTo>
                  <a:pt x="393684" y="59150"/>
                </a:lnTo>
                <a:lnTo>
                  <a:pt x="394071" y="60291"/>
                </a:lnTo>
                <a:lnTo>
                  <a:pt x="395495" y="62060"/>
                </a:lnTo>
                <a:lnTo>
                  <a:pt x="396773" y="62636"/>
                </a:lnTo>
                <a:lnTo>
                  <a:pt x="398375" y="62668"/>
                </a:lnTo>
                <a:lnTo>
                  <a:pt x="400071" y="62657"/>
                </a:lnTo>
                <a:lnTo>
                  <a:pt x="401380" y="62060"/>
                </a:lnTo>
                <a:lnTo>
                  <a:pt x="403177" y="59778"/>
                </a:lnTo>
                <a:lnTo>
                  <a:pt x="403660" y="58301"/>
                </a:lnTo>
                <a:lnTo>
                  <a:pt x="407390" y="18784"/>
                </a:lnTo>
                <a:lnTo>
                  <a:pt x="417740" y="18784"/>
                </a:lnTo>
                <a:lnTo>
                  <a:pt x="413107" y="8135"/>
                </a:lnTo>
                <a:lnTo>
                  <a:pt x="412259" y="6125"/>
                </a:lnTo>
                <a:lnTo>
                  <a:pt x="411484" y="4544"/>
                </a:lnTo>
                <a:lnTo>
                  <a:pt x="410835" y="3392"/>
                </a:lnTo>
                <a:lnTo>
                  <a:pt x="410134" y="2230"/>
                </a:lnTo>
                <a:lnTo>
                  <a:pt x="409380" y="1413"/>
                </a:lnTo>
                <a:lnTo>
                  <a:pt x="408532" y="942"/>
                </a:lnTo>
                <a:lnTo>
                  <a:pt x="407715" y="450"/>
                </a:lnTo>
                <a:lnTo>
                  <a:pt x="406795" y="240"/>
                </a:lnTo>
                <a:lnTo>
                  <a:pt x="405327" y="240"/>
                </a:lnTo>
                <a:lnTo>
                  <a:pt x="403547" y="209"/>
                </a:lnTo>
                <a:lnTo>
                  <a:pt x="406657" y="209"/>
                </a:lnTo>
                <a:close/>
              </a:path>
              <a:path w="743584" h="78740">
                <a:moveTo>
                  <a:pt x="417740" y="18784"/>
                </a:moveTo>
                <a:lnTo>
                  <a:pt x="407390" y="18784"/>
                </a:lnTo>
                <a:lnTo>
                  <a:pt x="422269" y="52354"/>
                </a:lnTo>
                <a:lnTo>
                  <a:pt x="423420" y="55034"/>
                </a:lnTo>
                <a:lnTo>
                  <a:pt x="429170" y="62668"/>
                </a:lnTo>
                <a:lnTo>
                  <a:pt x="431316" y="62668"/>
                </a:lnTo>
                <a:lnTo>
                  <a:pt x="440515" y="47558"/>
                </a:lnTo>
                <a:lnTo>
                  <a:pt x="430259" y="47558"/>
                </a:lnTo>
                <a:lnTo>
                  <a:pt x="417740" y="18784"/>
                </a:lnTo>
                <a:close/>
              </a:path>
              <a:path w="743584" h="78740">
                <a:moveTo>
                  <a:pt x="462951" y="18784"/>
                </a:moveTo>
                <a:lnTo>
                  <a:pt x="453232" y="18784"/>
                </a:lnTo>
                <a:lnTo>
                  <a:pt x="456970" y="58301"/>
                </a:lnTo>
                <a:lnTo>
                  <a:pt x="457209" y="59150"/>
                </a:lnTo>
                <a:lnTo>
                  <a:pt x="457923" y="60647"/>
                </a:lnTo>
                <a:lnTo>
                  <a:pt x="458488" y="61327"/>
                </a:lnTo>
                <a:lnTo>
                  <a:pt x="460017" y="62364"/>
                </a:lnTo>
                <a:lnTo>
                  <a:pt x="461012" y="62657"/>
                </a:lnTo>
                <a:lnTo>
                  <a:pt x="463765" y="62657"/>
                </a:lnTo>
                <a:lnTo>
                  <a:pt x="464928" y="62176"/>
                </a:lnTo>
                <a:lnTo>
                  <a:pt x="465734" y="61254"/>
                </a:lnTo>
                <a:lnTo>
                  <a:pt x="466540" y="60375"/>
                </a:lnTo>
                <a:lnTo>
                  <a:pt x="466949" y="59150"/>
                </a:lnTo>
                <a:lnTo>
                  <a:pt x="466834" y="56260"/>
                </a:lnTo>
                <a:lnTo>
                  <a:pt x="462951" y="18784"/>
                </a:lnTo>
                <a:close/>
              </a:path>
              <a:path w="743584" h="78740">
                <a:moveTo>
                  <a:pt x="453986" y="209"/>
                </a:moveTo>
                <a:lnTo>
                  <a:pt x="452907" y="450"/>
                </a:lnTo>
                <a:lnTo>
                  <a:pt x="452059" y="942"/>
                </a:lnTo>
                <a:lnTo>
                  <a:pt x="451190" y="1413"/>
                </a:lnTo>
                <a:lnTo>
                  <a:pt x="450436" y="2230"/>
                </a:lnTo>
                <a:lnTo>
                  <a:pt x="449022" y="4544"/>
                </a:lnTo>
                <a:lnTo>
                  <a:pt x="448258" y="6125"/>
                </a:lnTo>
                <a:lnTo>
                  <a:pt x="447410" y="8135"/>
                </a:lnTo>
                <a:lnTo>
                  <a:pt x="430259" y="47558"/>
                </a:lnTo>
                <a:lnTo>
                  <a:pt x="440515" y="47558"/>
                </a:lnTo>
                <a:lnTo>
                  <a:pt x="453232" y="18784"/>
                </a:lnTo>
                <a:lnTo>
                  <a:pt x="462951" y="18784"/>
                </a:lnTo>
                <a:lnTo>
                  <a:pt x="457185" y="240"/>
                </a:lnTo>
                <a:lnTo>
                  <a:pt x="455295" y="240"/>
                </a:lnTo>
                <a:lnTo>
                  <a:pt x="453986" y="209"/>
                </a:lnTo>
                <a:close/>
              </a:path>
              <a:path w="743584" h="78740">
                <a:moveTo>
                  <a:pt x="457075" y="209"/>
                </a:moveTo>
                <a:lnTo>
                  <a:pt x="455295" y="240"/>
                </a:lnTo>
                <a:lnTo>
                  <a:pt x="457185" y="240"/>
                </a:lnTo>
                <a:close/>
              </a:path>
              <a:path w="743584" h="78740">
                <a:moveTo>
                  <a:pt x="328565" y="240"/>
                </a:moveTo>
                <a:lnTo>
                  <a:pt x="323738" y="73945"/>
                </a:lnTo>
                <a:lnTo>
                  <a:pt x="324000" y="74919"/>
                </a:lnTo>
                <a:lnTo>
                  <a:pt x="324901" y="76678"/>
                </a:lnTo>
                <a:lnTo>
                  <a:pt x="325497" y="77369"/>
                </a:lnTo>
                <a:lnTo>
                  <a:pt x="327016" y="78405"/>
                </a:lnTo>
                <a:lnTo>
                  <a:pt x="327843" y="78699"/>
                </a:lnTo>
                <a:lnTo>
                  <a:pt x="329843" y="78699"/>
                </a:lnTo>
                <a:lnTo>
                  <a:pt x="333696" y="54417"/>
                </a:lnTo>
                <a:lnTo>
                  <a:pt x="368531" y="54417"/>
                </a:lnTo>
                <a:lnTo>
                  <a:pt x="368888" y="53956"/>
                </a:lnTo>
                <a:lnTo>
                  <a:pt x="346523" y="53956"/>
                </a:lnTo>
                <a:lnTo>
                  <a:pt x="344062" y="53349"/>
                </a:lnTo>
                <a:lnTo>
                  <a:pt x="332660" y="29182"/>
                </a:lnTo>
                <a:lnTo>
                  <a:pt x="332869" y="27056"/>
                </a:lnTo>
                <a:lnTo>
                  <a:pt x="350272" y="8942"/>
                </a:lnTo>
                <a:lnTo>
                  <a:pt x="368960" y="8942"/>
                </a:lnTo>
                <a:lnTo>
                  <a:pt x="368600" y="8481"/>
                </a:lnTo>
                <a:lnTo>
                  <a:pt x="333696" y="8481"/>
                </a:lnTo>
                <a:lnTo>
                  <a:pt x="333633" y="3727"/>
                </a:lnTo>
                <a:lnTo>
                  <a:pt x="333194" y="2502"/>
                </a:lnTo>
                <a:lnTo>
                  <a:pt x="332220" y="1602"/>
                </a:lnTo>
                <a:lnTo>
                  <a:pt x="331298" y="712"/>
                </a:lnTo>
                <a:lnTo>
                  <a:pt x="330073" y="251"/>
                </a:lnTo>
                <a:lnTo>
                  <a:pt x="328565" y="240"/>
                </a:lnTo>
                <a:close/>
              </a:path>
              <a:path w="743584" h="78740">
                <a:moveTo>
                  <a:pt x="368531" y="54417"/>
                </a:moveTo>
                <a:lnTo>
                  <a:pt x="333916" y="54417"/>
                </a:lnTo>
                <a:lnTo>
                  <a:pt x="335979" y="57171"/>
                </a:lnTo>
                <a:lnTo>
                  <a:pt x="338377" y="59233"/>
                </a:lnTo>
                <a:lnTo>
                  <a:pt x="343842" y="61987"/>
                </a:lnTo>
                <a:lnTo>
                  <a:pt x="346900" y="62668"/>
                </a:lnTo>
                <a:lnTo>
                  <a:pt x="353559" y="62657"/>
                </a:lnTo>
                <a:lnTo>
                  <a:pt x="356586" y="62113"/>
                </a:lnTo>
                <a:lnTo>
                  <a:pt x="361978" y="59882"/>
                </a:lnTo>
                <a:lnTo>
                  <a:pt x="364376" y="58343"/>
                </a:lnTo>
                <a:lnTo>
                  <a:pt x="368531" y="54417"/>
                </a:lnTo>
                <a:close/>
              </a:path>
              <a:path w="743584" h="78740">
                <a:moveTo>
                  <a:pt x="368960" y="8942"/>
                </a:moveTo>
                <a:lnTo>
                  <a:pt x="350272" y="8942"/>
                </a:lnTo>
                <a:lnTo>
                  <a:pt x="352554" y="8973"/>
                </a:lnTo>
                <a:lnTo>
                  <a:pt x="354575" y="9392"/>
                </a:lnTo>
                <a:lnTo>
                  <a:pt x="366092" y="34428"/>
                </a:lnTo>
                <a:lnTo>
                  <a:pt x="365946" y="35852"/>
                </a:lnTo>
                <a:lnTo>
                  <a:pt x="351664" y="53956"/>
                </a:lnTo>
                <a:lnTo>
                  <a:pt x="368888" y="53956"/>
                </a:lnTo>
                <a:lnTo>
                  <a:pt x="376103" y="34428"/>
                </a:lnTo>
                <a:lnTo>
                  <a:pt x="376016" y="27056"/>
                </a:lnTo>
                <a:lnTo>
                  <a:pt x="375747" y="24711"/>
                </a:lnTo>
                <a:lnTo>
                  <a:pt x="374302" y="18690"/>
                </a:lnTo>
                <a:lnTo>
                  <a:pt x="373224" y="15873"/>
                </a:lnTo>
                <a:lnTo>
                  <a:pt x="370323" y="10690"/>
                </a:lnTo>
                <a:lnTo>
                  <a:pt x="368960" y="8942"/>
                </a:lnTo>
                <a:close/>
              </a:path>
              <a:path w="743584" h="78740">
                <a:moveTo>
                  <a:pt x="349130" y="240"/>
                </a:moveTo>
                <a:lnTo>
                  <a:pt x="333916" y="8481"/>
                </a:lnTo>
                <a:lnTo>
                  <a:pt x="368600" y="8481"/>
                </a:lnTo>
                <a:lnTo>
                  <a:pt x="349130" y="240"/>
                </a:lnTo>
                <a:close/>
              </a:path>
              <a:path w="743584" h="78740">
                <a:moveTo>
                  <a:pt x="300692" y="53516"/>
                </a:moveTo>
                <a:lnTo>
                  <a:pt x="291310" y="53516"/>
                </a:lnTo>
                <a:lnTo>
                  <a:pt x="291348" y="59087"/>
                </a:lnTo>
                <a:lnTo>
                  <a:pt x="295142" y="62668"/>
                </a:lnTo>
                <a:lnTo>
                  <a:pt x="297509" y="62657"/>
                </a:lnTo>
                <a:lnTo>
                  <a:pt x="298640" y="62176"/>
                </a:lnTo>
                <a:lnTo>
                  <a:pt x="299467" y="61254"/>
                </a:lnTo>
                <a:lnTo>
                  <a:pt x="300263" y="60322"/>
                </a:lnTo>
                <a:lnTo>
                  <a:pt x="300692" y="59087"/>
                </a:lnTo>
                <a:lnTo>
                  <a:pt x="300692" y="53516"/>
                </a:lnTo>
                <a:close/>
              </a:path>
              <a:path w="743584" h="78740">
                <a:moveTo>
                  <a:pt x="276420" y="240"/>
                </a:moveTo>
                <a:lnTo>
                  <a:pt x="247877" y="28417"/>
                </a:lnTo>
                <a:lnTo>
                  <a:pt x="247887" y="36093"/>
                </a:lnTo>
                <a:lnTo>
                  <a:pt x="270996" y="62657"/>
                </a:lnTo>
                <a:lnTo>
                  <a:pt x="278242" y="62657"/>
                </a:lnTo>
                <a:lnTo>
                  <a:pt x="281137" y="61851"/>
                </a:lnTo>
                <a:lnTo>
                  <a:pt x="286462" y="58752"/>
                </a:lnTo>
                <a:lnTo>
                  <a:pt x="288912" y="56511"/>
                </a:lnTo>
                <a:lnTo>
                  <a:pt x="290770" y="53956"/>
                </a:lnTo>
                <a:lnTo>
                  <a:pt x="271604" y="53956"/>
                </a:lnTo>
                <a:lnTo>
                  <a:pt x="269552" y="53495"/>
                </a:lnTo>
                <a:lnTo>
                  <a:pt x="257843" y="28417"/>
                </a:lnTo>
                <a:lnTo>
                  <a:pt x="258159" y="25747"/>
                </a:lnTo>
                <a:lnTo>
                  <a:pt x="300692" y="8942"/>
                </a:lnTo>
                <a:lnTo>
                  <a:pt x="300692" y="8481"/>
                </a:lnTo>
                <a:lnTo>
                  <a:pt x="291090" y="8481"/>
                </a:lnTo>
                <a:lnTo>
                  <a:pt x="289394" y="6575"/>
                </a:lnTo>
                <a:lnTo>
                  <a:pt x="287708" y="5005"/>
                </a:lnTo>
                <a:lnTo>
                  <a:pt x="284357" y="2586"/>
                </a:lnTo>
                <a:lnTo>
                  <a:pt x="282546" y="1685"/>
                </a:lnTo>
                <a:lnTo>
                  <a:pt x="278640" y="513"/>
                </a:lnTo>
                <a:lnTo>
                  <a:pt x="276420" y="240"/>
                </a:lnTo>
                <a:close/>
              </a:path>
              <a:path w="743584" h="78740">
                <a:moveTo>
                  <a:pt x="300692" y="8942"/>
                </a:moveTo>
                <a:lnTo>
                  <a:pt x="274400" y="8942"/>
                </a:lnTo>
                <a:lnTo>
                  <a:pt x="277279" y="8973"/>
                </a:lnTo>
                <a:lnTo>
                  <a:pt x="279782" y="9633"/>
                </a:lnTo>
                <a:lnTo>
                  <a:pt x="291331" y="34386"/>
                </a:lnTo>
                <a:lnTo>
                  <a:pt x="291006" y="37182"/>
                </a:lnTo>
                <a:lnTo>
                  <a:pt x="277101" y="53956"/>
                </a:lnTo>
                <a:lnTo>
                  <a:pt x="290770" y="53956"/>
                </a:lnTo>
                <a:lnTo>
                  <a:pt x="291090" y="53516"/>
                </a:lnTo>
                <a:lnTo>
                  <a:pt x="300692" y="53516"/>
                </a:lnTo>
                <a:lnTo>
                  <a:pt x="300692" y="8942"/>
                </a:lnTo>
                <a:close/>
              </a:path>
              <a:path w="743584" h="78740">
                <a:moveTo>
                  <a:pt x="295990" y="240"/>
                </a:moveTo>
                <a:lnTo>
                  <a:pt x="291310" y="8481"/>
                </a:lnTo>
                <a:lnTo>
                  <a:pt x="300692" y="8481"/>
                </a:lnTo>
                <a:lnTo>
                  <a:pt x="295990" y="240"/>
                </a:lnTo>
                <a:close/>
              </a:path>
              <a:path w="743584" h="78740">
                <a:moveTo>
                  <a:pt x="224097" y="921"/>
                </a:moveTo>
                <a:lnTo>
                  <a:pt x="192015" y="921"/>
                </a:lnTo>
                <a:lnTo>
                  <a:pt x="191009" y="942"/>
                </a:lnTo>
                <a:lnTo>
                  <a:pt x="187093" y="5109"/>
                </a:lnTo>
                <a:lnTo>
                  <a:pt x="187114" y="27496"/>
                </a:lnTo>
                <a:lnTo>
                  <a:pt x="186884" y="31653"/>
                </a:lnTo>
                <a:lnTo>
                  <a:pt x="177476" y="53495"/>
                </a:lnTo>
                <a:lnTo>
                  <a:pt x="176591" y="54500"/>
                </a:lnTo>
                <a:lnTo>
                  <a:pt x="175146" y="56542"/>
                </a:lnTo>
                <a:lnTo>
                  <a:pt x="174789" y="57516"/>
                </a:lnTo>
                <a:lnTo>
                  <a:pt x="174757" y="59254"/>
                </a:lnTo>
                <a:lnTo>
                  <a:pt x="174978" y="59914"/>
                </a:lnTo>
                <a:lnTo>
                  <a:pt x="180811" y="62689"/>
                </a:lnTo>
                <a:lnTo>
                  <a:pt x="182748" y="61568"/>
                </a:lnTo>
                <a:lnTo>
                  <a:pt x="196465" y="9633"/>
                </a:lnTo>
                <a:lnTo>
                  <a:pt x="227553" y="9633"/>
                </a:lnTo>
                <a:lnTo>
                  <a:pt x="227541" y="4240"/>
                </a:lnTo>
                <a:lnTo>
                  <a:pt x="227186" y="3130"/>
                </a:lnTo>
                <a:lnTo>
                  <a:pt x="225532" y="1382"/>
                </a:lnTo>
                <a:lnTo>
                  <a:pt x="224097" y="921"/>
                </a:lnTo>
                <a:close/>
              </a:path>
              <a:path w="743584" h="78740">
                <a:moveTo>
                  <a:pt x="227553" y="9633"/>
                </a:moveTo>
                <a:lnTo>
                  <a:pt x="217595" y="9633"/>
                </a:lnTo>
                <a:lnTo>
                  <a:pt x="217636" y="59307"/>
                </a:lnTo>
                <a:lnTo>
                  <a:pt x="218087" y="60458"/>
                </a:lnTo>
                <a:lnTo>
                  <a:pt x="219951" y="62197"/>
                </a:lnTo>
                <a:lnTo>
                  <a:pt x="221186" y="62657"/>
                </a:lnTo>
                <a:lnTo>
                  <a:pt x="223649" y="62657"/>
                </a:lnTo>
                <a:lnTo>
                  <a:pt x="227553" y="9633"/>
                </a:lnTo>
                <a:close/>
              </a:path>
              <a:path w="743584" h="78740">
                <a:moveTo>
                  <a:pt x="116038" y="240"/>
                </a:moveTo>
                <a:lnTo>
                  <a:pt x="110195" y="58144"/>
                </a:lnTo>
                <a:lnTo>
                  <a:pt x="110405" y="59485"/>
                </a:lnTo>
                <a:lnTo>
                  <a:pt x="111274" y="61327"/>
                </a:lnTo>
                <a:lnTo>
                  <a:pt x="111839" y="61935"/>
                </a:lnTo>
                <a:lnTo>
                  <a:pt x="113242" y="62532"/>
                </a:lnTo>
                <a:lnTo>
                  <a:pt x="114017" y="62689"/>
                </a:lnTo>
                <a:lnTo>
                  <a:pt x="115884" y="62657"/>
                </a:lnTo>
                <a:lnTo>
                  <a:pt x="124121" y="54082"/>
                </a:lnTo>
                <a:lnTo>
                  <a:pt x="130762" y="44229"/>
                </a:lnTo>
                <a:lnTo>
                  <a:pt x="120121" y="44229"/>
                </a:lnTo>
                <a:lnTo>
                  <a:pt x="120101" y="4471"/>
                </a:lnTo>
                <a:lnTo>
                  <a:pt x="119881" y="3486"/>
                </a:lnTo>
                <a:lnTo>
                  <a:pt x="118998" y="1926"/>
                </a:lnTo>
                <a:lnTo>
                  <a:pt x="118383" y="1277"/>
                </a:lnTo>
                <a:lnTo>
                  <a:pt x="117598" y="869"/>
                </a:lnTo>
                <a:lnTo>
                  <a:pt x="116876" y="450"/>
                </a:lnTo>
                <a:lnTo>
                  <a:pt x="116038" y="240"/>
                </a:lnTo>
                <a:close/>
              </a:path>
              <a:path w="743584" h="78740">
                <a:moveTo>
                  <a:pt x="157838" y="18784"/>
                </a:moveTo>
                <a:lnTo>
                  <a:pt x="147911" y="18784"/>
                </a:lnTo>
                <a:lnTo>
                  <a:pt x="147962" y="59485"/>
                </a:lnTo>
                <a:lnTo>
                  <a:pt x="148241" y="60375"/>
                </a:lnTo>
                <a:lnTo>
                  <a:pt x="148323" y="60521"/>
                </a:lnTo>
                <a:lnTo>
                  <a:pt x="149817" y="62197"/>
                </a:lnTo>
                <a:lnTo>
                  <a:pt x="151063" y="62657"/>
                </a:lnTo>
                <a:lnTo>
                  <a:pt x="154570" y="62657"/>
                </a:lnTo>
                <a:lnTo>
                  <a:pt x="155785" y="62249"/>
                </a:lnTo>
                <a:lnTo>
                  <a:pt x="157450" y="60521"/>
                </a:lnTo>
                <a:lnTo>
                  <a:pt x="157762" y="59485"/>
                </a:lnTo>
                <a:lnTo>
                  <a:pt x="157838" y="18784"/>
                </a:lnTo>
                <a:close/>
              </a:path>
              <a:path w="743584" h="78740">
                <a:moveTo>
                  <a:pt x="152445" y="209"/>
                </a:moveTo>
                <a:lnTo>
                  <a:pt x="145723" y="6533"/>
                </a:lnTo>
                <a:lnTo>
                  <a:pt x="120121" y="44229"/>
                </a:lnTo>
                <a:lnTo>
                  <a:pt x="130762" y="44229"/>
                </a:lnTo>
                <a:lnTo>
                  <a:pt x="147911" y="18784"/>
                </a:lnTo>
                <a:lnTo>
                  <a:pt x="157838" y="18784"/>
                </a:lnTo>
                <a:lnTo>
                  <a:pt x="153387" y="240"/>
                </a:lnTo>
                <a:lnTo>
                  <a:pt x="152445" y="209"/>
                </a:lnTo>
                <a:close/>
              </a:path>
              <a:path w="743584" h="78740">
                <a:moveTo>
                  <a:pt x="49841" y="54417"/>
                </a:moveTo>
                <a:lnTo>
                  <a:pt x="39915" y="54417"/>
                </a:lnTo>
                <a:lnTo>
                  <a:pt x="39915" y="73945"/>
                </a:lnTo>
                <a:lnTo>
                  <a:pt x="44009" y="78699"/>
                </a:lnTo>
                <a:lnTo>
                  <a:pt x="45998" y="78699"/>
                </a:lnTo>
                <a:lnTo>
                  <a:pt x="49841" y="54417"/>
                </a:lnTo>
                <a:close/>
              </a:path>
              <a:path w="743584" h="78740">
                <a:moveTo>
                  <a:pt x="28177" y="240"/>
                </a:moveTo>
                <a:lnTo>
                  <a:pt x="20878" y="251"/>
                </a:lnTo>
                <a:lnTo>
                  <a:pt x="17748" y="795"/>
                </a:lnTo>
                <a:lnTo>
                  <a:pt x="15046" y="1895"/>
                </a:lnTo>
                <a:lnTo>
                  <a:pt x="12334" y="2963"/>
                </a:lnTo>
                <a:lnTo>
                  <a:pt x="10010" y="4492"/>
                </a:lnTo>
                <a:lnTo>
                  <a:pt x="6188" y="8376"/>
                </a:lnTo>
                <a:lnTo>
                  <a:pt x="4628" y="10617"/>
                </a:lnTo>
                <a:lnTo>
                  <a:pt x="3213" y="13716"/>
                </a:lnTo>
                <a:lnTo>
                  <a:pt x="2240" y="15779"/>
                </a:lnTo>
                <a:lnTo>
                  <a:pt x="1382" y="18585"/>
                </a:lnTo>
                <a:lnTo>
                  <a:pt x="272" y="24585"/>
                </a:lnTo>
                <a:lnTo>
                  <a:pt x="0" y="27705"/>
                </a:lnTo>
                <a:lnTo>
                  <a:pt x="25" y="34574"/>
                </a:lnTo>
                <a:lnTo>
                  <a:pt x="20826" y="62657"/>
                </a:lnTo>
                <a:lnTo>
                  <a:pt x="27510" y="62657"/>
                </a:lnTo>
                <a:lnTo>
                  <a:pt x="30386" y="61987"/>
                </a:lnTo>
                <a:lnTo>
                  <a:pt x="35381" y="59233"/>
                </a:lnTo>
                <a:lnTo>
                  <a:pt x="37653" y="57171"/>
                </a:lnTo>
                <a:lnTo>
                  <a:pt x="39663" y="54417"/>
                </a:lnTo>
                <a:lnTo>
                  <a:pt x="83120" y="54417"/>
                </a:lnTo>
                <a:lnTo>
                  <a:pt x="83458" y="53956"/>
                </a:lnTo>
                <a:lnTo>
                  <a:pt x="22156" y="53956"/>
                </a:lnTo>
                <a:lnTo>
                  <a:pt x="19821" y="53349"/>
                </a:lnTo>
                <a:lnTo>
                  <a:pt x="15979" y="50930"/>
                </a:lnTo>
                <a:lnTo>
                  <a:pt x="14439" y="49317"/>
                </a:lnTo>
                <a:lnTo>
                  <a:pt x="13287" y="47223"/>
                </a:lnTo>
                <a:lnTo>
                  <a:pt x="12093" y="45129"/>
                </a:lnTo>
                <a:lnTo>
                  <a:pt x="11243" y="42647"/>
                </a:lnTo>
                <a:lnTo>
                  <a:pt x="10254" y="37621"/>
                </a:lnTo>
                <a:lnTo>
                  <a:pt x="10178" y="37161"/>
                </a:lnTo>
                <a:lnTo>
                  <a:pt x="9973" y="34574"/>
                </a:lnTo>
                <a:lnTo>
                  <a:pt x="9994" y="27705"/>
                </a:lnTo>
                <a:lnTo>
                  <a:pt x="24931" y="8942"/>
                </a:lnTo>
                <a:lnTo>
                  <a:pt x="84003" y="8942"/>
                </a:lnTo>
                <a:lnTo>
                  <a:pt x="83682" y="8481"/>
                </a:lnTo>
                <a:lnTo>
                  <a:pt x="39663" y="8481"/>
                </a:lnTo>
                <a:lnTo>
                  <a:pt x="38302" y="5790"/>
                </a:lnTo>
                <a:lnTo>
                  <a:pt x="36365" y="3727"/>
                </a:lnTo>
                <a:lnTo>
                  <a:pt x="31307" y="942"/>
                </a:lnTo>
                <a:lnTo>
                  <a:pt x="28177" y="240"/>
                </a:lnTo>
                <a:close/>
              </a:path>
              <a:path w="743584" h="78740">
                <a:moveTo>
                  <a:pt x="83120" y="54417"/>
                </a:moveTo>
                <a:lnTo>
                  <a:pt x="50082" y="54417"/>
                </a:lnTo>
                <a:lnTo>
                  <a:pt x="52092" y="57171"/>
                </a:lnTo>
                <a:lnTo>
                  <a:pt x="54375" y="59233"/>
                </a:lnTo>
                <a:lnTo>
                  <a:pt x="59359" y="61987"/>
                </a:lnTo>
                <a:lnTo>
                  <a:pt x="62280" y="62668"/>
                </a:lnTo>
                <a:lnTo>
                  <a:pt x="68919" y="62657"/>
                </a:lnTo>
                <a:lnTo>
                  <a:pt x="71882" y="62092"/>
                </a:lnTo>
                <a:lnTo>
                  <a:pt x="77076" y="59862"/>
                </a:lnTo>
                <a:lnTo>
                  <a:pt x="79337" y="58312"/>
                </a:lnTo>
                <a:lnTo>
                  <a:pt x="83120" y="54417"/>
                </a:lnTo>
                <a:close/>
              </a:path>
              <a:path w="743584" h="78740">
                <a:moveTo>
                  <a:pt x="64814" y="8942"/>
                </a:moveTo>
                <a:lnTo>
                  <a:pt x="24931" y="8942"/>
                </a:lnTo>
                <a:lnTo>
                  <a:pt x="27444" y="8973"/>
                </a:lnTo>
                <a:lnTo>
                  <a:pt x="29622" y="9601"/>
                </a:lnTo>
                <a:lnTo>
                  <a:pt x="39915" y="34574"/>
                </a:lnTo>
                <a:lnTo>
                  <a:pt x="39548" y="37621"/>
                </a:lnTo>
                <a:lnTo>
                  <a:pt x="38805" y="40396"/>
                </a:lnTo>
                <a:lnTo>
                  <a:pt x="38114" y="43129"/>
                </a:lnTo>
                <a:lnTo>
                  <a:pt x="31014" y="52270"/>
                </a:lnTo>
                <a:lnTo>
                  <a:pt x="29192" y="53391"/>
                </a:lnTo>
                <a:lnTo>
                  <a:pt x="27151" y="53956"/>
                </a:lnTo>
                <a:lnTo>
                  <a:pt x="62825" y="53956"/>
                </a:lnTo>
                <a:lnTo>
                  <a:pt x="60720" y="53391"/>
                </a:lnTo>
                <a:lnTo>
                  <a:pt x="56940" y="51171"/>
                </a:lnTo>
                <a:lnTo>
                  <a:pt x="49841" y="34574"/>
                </a:lnTo>
                <a:lnTo>
                  <a:pt x="49919" y="27705"/>
                </a:lnTo>
                <a:lnTo>
                  <a:pt x="62312" y="8973"/>
                </a:lnTo>
                <a:lnTo>
                  <a:pt x="64814" y="8942"/>
                </a:lnTo>
                <a:close/>
              </a:path>
              <a:path w="743584" h="78740">
                <a:moveTo>
                  <a:pt x="84003" y="8942"/>
                </a:moveTo>
                <a:lnTo>
                  <a:pt x="64814" y="8942"/>
                </a:lnTo>
                <a:lnTo>
                  <a:pt x="67579" y="8973"/>
                </a:lnTo>
                <a:lnTo>
                  <a:pt x="69893" y="9601"/>
                </a:lnTo>
                <a:lnTo>
                  <a:pt x="79902" y="34574"/>
                </a:lnTo>
                <a:lnTo>
                  <a:pt x="79641" y="37161"/>
                </a:lnTo>
                <a:lnTo>
                  <a:pt x="71945" y="52134"/>
                </a:lnTo>
                <a:lnTo>
                  <a:pt x="70081" y="53349"/>
                </a:lnTo>
                <a:lnTo>
                  <a:pt x="67819" y="53956"/>
                </a:lnTo>
                <a:lnTo>
                  <a:pt x="83458" y="53956"/>
                </a:lnTo>
                <a:lnTo>
                  <a:pt x="89850" y="27705"/>
                </a:lnTo>
                <a:lnTo>
                  <a:pt x="89599" y="24585"/>
                </a:lnTo>
                <a:lnTo>
                  <a:pt x="88468" y="18585"/>
                </a:lnTo>
                <a:lnTo>
                  <a:pt x="87588" y="15779"/>
                </a:lnTo>
                <a:lnTo>
                  <a:pt x="85170" y="10617"/>
                </a:lnTo>
                <a:lnTo>
                  <a:pt x="84003" y="8942"/>
                </a:lnTo>
                <a:close/>
              </a:path>
              <a:path w="743584" h="78740">
                <a:moveTo>
                  <a:pt x="46239" y="0"/>
                </a:moveTo>
                <a:lnTo>
                  <a:pt x="43307" y="0"/>
                </a:lnTo>
                <a:lnTo>
                  <a:pt x="42166" y="523"/>
                </a:lnTo>
                <a:lnTo>
                  <a:pt x="40396" y="2523"/>
                </a:lnTo>
                <a:lnTo>
                  <a:pt x="40013" y="3539"/>
                </a:lnTo>
                <a:lnTo>
                  <a:pt x="39915" y="8481"/>
                </a:lnTo>
                <a:lnTo>
                  <a:pt x="49841" y="8481"/>
                </a:lnTo>
                <a:lnTo>
                  <a:pt x="49841" y="3539"/>
                </a:lnTo>
                <a:lnTo>
                  <a:pt x="49328" y="2261"/>
                </a:lnTo>
                <a:lnTo>
                  <a:pt x="47464" y="481"/>
                </a:lnTo>
                <a:lnTo>
                  <a:pt x="46239" y="0"/>
                </a:lnTo>
                <a:close/>
              </a:path>
              <a:path w="743584" h="78740">
                <a:moveTo>
                  <a:pt x="65275" y="240"/>
                </a:moveTo>
                <a:lnTo>
                  <a:pt x="50082" y="8481"/>
                </a:lnTo>
                <a:lnTo>
                  <a:pt x="83682" y="8481"/>
                </a:lnTo>
                <a:lnTo>
                  <a:pt x="65275" y="240"/>
                </a:lnTo>
                <a:close/>
              </a:path>
              <a:path w="743584" h="78740">
                <a:moveTo>
                  <a:pt x="738396" y="209"/>
                </a:moveTo>
                <a:lnTo>
                  <a:pt x="736721" y="240"/>
                </a:lnTo>
                <a:lnTo>
                  <a:pt x="716103" y="240"/>
                </a:lnTo>
                <a:lnTo>
                  <a:pt x="713653" y="565"/>
                </a:lnTo>
                <a:lnTo>
                  <a:pt x="699842" y="10146"/>
                </a:lnTo>
                <a:lnTo>
                  <a:pt x="698627" y="12470"/>
                </a:lnTo>
                <a:lnTo>
                  <a:pt x="698020" y="15287"/>
                </a:lnTo>
                <a:lnTo>
                  <a:pt x="697999" y="20899"/>
                </a:lnTo>
                <a:lnTo>
                  <a:pt x="698408" y="22952"/>
                </a:lnTo>
                <a:lnTo>
                  <a:pt x="713632" y="34250"/>
                </a:lnTo>
                <a:lnTo>
                  <a:pt x="697811" y="54333"/>
                </a:lnTo>
                <a:lnTo>
                  <a:pt x="697340" y="55150"/>
                </a:lnTo>
                <a:lnTo>
                  <a:pt x="696669" y="56815"/>
                </a:lnTo>
                <a:lnTo>
                  <a:pt x="696513" y="57516"/>
                </a:lnTo>
                <a:lnTo>
                  <a:pt x="696520" y="59150"/>
                </a:lnTo>
                <a:lnTo>
                  <a:pt x="700334" y="62668"/>
                </a:lnTo>
                <a:lnTo>
                  <a:pt x="702136" y="62657"/>
                </a:lnTo>
                <a:lnTo>
                  <a:pt x="702952" y="62458"/>
                </a:lnTo>
                <a:lnTo>
                  <a:pt x="704533" y="61652"/>
                </a:lnTo>
                <a:lnTo>
                  <a:pt x="705235" y="61024"/>
                </a:lnTo>
                <a:lnTo>
                  <a:pt x="724051" y="35527"/>
                </a:lnTo>
                <a:lnTo>
                  <a:pt x="743359" y="35527"/>
                </a:lnTo>
                <a:lnTo>
                  <a:pt x="743359" y="27842"/>
                </a:lnTo>
                <a:lnTo>
                  <a:pt x="719035" y="27842"/>
                </a:lnTo>
                <a:lnTo>
                  <a:pt x="717580" y="27685"/>
                </a:lnTo>
                <a:lnTo>
                  <a:pt x="714805" y="27056"/>
                </a:lnTo>
                <a:lnTo>
                  <a:pt x="713548" y="26533"/>
                </a:lnTo>
                <a:lnTo>
                  <a:pt x="712428" y="25800"/>
                </a:lnTo>
                <a:lnTo>
                  <a:pt x="711308" y="25098"/>
                </a:lnTo>
                <a:lnTo>
                  <a:pt x="710407" y="24124"/>
                </a:lnTo>
                <a:lnTo>
                  <a:pt x="709088" y="21716"/>
                </a:lnTo>
                <a:lnTo>
                  <a:pt x="708732" y="20229"/>
                </a:lnTo>
                <a:lnTo>
                  <a:pt x="708732" y="16198"/>
                </a:lnTo>
                <a:lnTo>
                  <a:pt x="718690" y="8921"/>
                </a:lnTo>
                <a:lnTo>
                  <a:pt x="743359" y="8921"/>
                </a:lnTo>
                <a:lnTo>
                  <a:pt x="743380" y="4900"/>
                </a:lnTo>
                <a:lnTo>
                  <a:pt x="743181" y="3622"/>
                </a:lnTo>
                <a:lnTo>
                  <a:pt x="742741" y="2722"/>
                </a:lnTo>
                <a:lnTo>
                  <a:pt x="742343" y="1811"/>
                </a:lnTo>
                <a:lnTo>
                  <a:pt x="741663" y="1162"/>
                </a:lnTo>
                <a:lnTo>
                  <a:pt x="739726" y="408"/>
                </a:lnTo>
                <a:lnTo>
                  <a:pt x="738396" y="209"/>
                </a:lnTo>
                <a:close/>
              </a:path>
              <a:path w="743584" h="78740">
                <a:moveTo>
                  <a:pt x="743359" y="35527"/>
                </a:moveTo>
                <a:lnTo>
                  <a:pt x="733412" y="35527"/>
                </a:lnTo>
                <a:lnTo>
                  <a:pt x="733443" y="58668"/>
                </a:lnTo>
                <a:lnTo>
                  <a:pt x="737506" y="62668"/>
                </a:lnTo>
                <a:lnTo>
                  <a:pt x="739893" y="62657"/>
                </a:lnTo>
                <a:lnTo>
                  <a:pt x="741087" y="62197"/>
                </a:lnTo>
                <a:lnTo>
                  <a:pt x="742867" y="60406"/>
                </a:lnTo>
                <a:lnTo>
                  <a:pt x="743349" y="59150"/>
                </a:lnTo>
                <a:lnTo>
                  <a:pt x="743359" y="35527"/>
                </a:lnTo>
                <a:close/>
              </a:path>
              <a:path w="743584" h="78740">
                <a:moveTo>
                  <a:pt x="743359" y="8921"/>
                </a:moveTo>
                <a:lnTo>
                  <a:pt x="718690" y="8921"/>
                </a:lnTo>
                <a:lnTo>
                  <a:pt x="721077" y="8942"/>
                </a:lnTo>
                <a:lnTo>
                  <a:pt x="733412" y="8942"/>
                </a:lnTo>
                <a:lnTo>
                  <a:pt x="733412" y="27842"/>
                </a:lnTo>
                <a:lnTo>
                  <a:pt x="743359" y="27842"/>
                </a:lnTo>
                <a:lnTo>
                  <a:pt x="743359" y="8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209997" y="3694391"/>
            <a:ext cx="9213216" cy="1123383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7780" marR="5080">
              <a:lnSpc>
                <a:spcPts val="2640"/>
              </a:lnSpc>
              <a:spcBef>
                <a:spcPts val="459"/>
              </a:spcBef>
            </a:pPr>
            <a:r>
              <a:rPr sz="2800" b="1" spc="85" dirty="0">
                <a:solidFill>
                  <a:srgbClr val="EA5B0B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«ПУШКИНСКАЯ</a:t>
            </a:r>
            <a:r>
              <a:rPr sz="2800" b="1" spc="90" dirty="0">
                <a:solidFill>
                  <a:srgbClr val="EA5B0B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800" b="1" spc="105" dirty="0">
                <a:solidFill>
                  <a:srgbClr val="EA5B0B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КАРТА»</a:t>
            </a:r>
            <a:r>
              <a:rPr sz="2800" b="1" spc="5" dirty="0">
                <a:solidFill>
                  <a:srgbClr val="EA5B0B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800" b="1" spc="-114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―</a:t>
            </a:r>
            <a:r>
              <a:rPr sz="3200" b="1" spc="5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3200" b="1" spc="5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7780" marR="5080">
              <a:lnSpc>
                <a:spcPts val="2640"/>
              </a:lnSpc>
              <a:spcBef>
                <a:spcPts val="459"/>
              </a:spcBef>
            </a:pPr>
            <a:r>
              <a:rPr sz="32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банковская</a:t>
            </a:r>
            <a:r>
              <a:rPr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виртуальная</a:t>
            </a:r>
            <a:r>
              <a:rPr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sz="32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карта</a:t>
            </a:r>
            <a:r>
              <a:rPr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«</a:t>
            </a:r>
            <a:r>
              <a:rPr sz="32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Мир</a:t>
            </a:r>
            <a:r>
              <a:rPr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 с </a:t>
            </a:r>
            <a:r>
              <a:rPr sz="32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лимитом</a:t>
            </a:r>
            <a:r>
              <a:rPr lang="ru-RU"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</a:t>
            </a:r>
            <a:r>
              <a:rPr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посещение</a:t>
            </a:r>
            <a:r>
              <a:rPr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культурных</a:t>
            </a:r>
            <a:r>
              <a:rPr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мероприяти</a:t>
            </a:r>
            <a:r>
              <a:rPr lang="ru-RU"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й.</a:t>
            </a:r>
            <a:endParaRPr sz="2800" dirty="0">
              <a:cs typeface="Roboto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756182" y="8931275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80"/>
              </a:spcBef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ru-RU"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2022–2023</a:t>
            </a:r>
            <a:r>
              <a:rPr lang="ru-RU"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  <a:r>
              <a:rPr lang="ru-RU"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ru-RU"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13100050" y="7254875"/>
            <a:ext cx="1676400" cy="1524000"/>
          </a:xfrm>
          <a:prstGeom prst="downArrow">
            <a:avLst/>
          </a:prstGeom>
          <a:solidFill>
            <a:schemeClr val="accent6">
              <a:lumMod val="75000"/>
              <a:alpha val="7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197201" y="7641255"/>
            <a:ext cx="5174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«Пушкинская карта»  выпускается на основе банковской  карты платежной системы «МИР»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433050" y="6524763"/>
            <a:ext cx="7082146" cy="730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 карты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1092" y="458489"/>
            <a:ext cx="560959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0" dirty="0">
                <a:solidFill>
                  <a:srgbClr val="EA5B0B"/>
                </a:solidFill>
                <a:latin typeface="Roboto Bk"/>
                <a:cs typeface="Roboto Bk"/>
              </a:rPr>
              <a:t>Пушкинская</a:t>
            </a:r>
            <a:r>
              <a:rPr sz="4950" spc="-40" dirty="0">
                <a:solidFill>
                  <a:srgbClr val="EA5B0B"/>
                </a:solidFill>
                <a:latin typeface="Roboto Bk"/>
                <a:cs typeface="Roboto Bk"/>
              </a:rPr>
              <a:t> </a:t>
            </a:r>
            <a:r>
              <a:rPr sz="4950" spc="-45" dirty="0">
                <a:solidFill>
                  <a:srgbClr val="EA5B0B"/>
                </a:solidFill>
                <a:latin typeface="Roboto Bk"/>
                <a:cs typeface="Roboto Bk"/>
              </a:rPr>
              <a:t>карта</a:t>
            </a:r>
            <a:endParaRPr sz="4950" dirty="0">
              <a:latin typeface="Roboto Bk"/>
              <a:cs typeface="Roboto B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4430" y="628254"/>
            <a:ext cx="0" cy="577215"/>
          </a:xfrm>
          <a:custGeom>
            <a:avLst/>
            <a:gdLst/>
            <a:ahLst/>
            <a:cxnLst/>
            <a:rect l="l" t="t" r="r" b="b"/>
            <a:pathLst>
              <a:path h="577215">
                <a:moveTo>
                  <a:pt x="0" y="0"/>
                </a:moveTo>
                <a:lnTo>
                  <a:pt x="0" y="576642"/>
                </a:lnTo>
              </a:path>
            </a:pathLst>
          </a:custGeom>
          <a:ln w="52354">
            <a:solidFill>
              <a:srgbClr val="EA5B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909050" y="0"/>
            <a:ext cx="14104783" cy="11308715"/>
            <a:chOff x="5371124" y="-1717855"/>
            <a:chExt cx="14104783" cy="11308715"/>
          </a:xfrm>
        </p:grpSpPr>
        <p:sp>
          <p:nvSpPr>
            <p:cNvPr id="5" name="object 5"/>
            <p:cNvSpPr/>
            <p:nvPr/>
          </p:nvSpPr>
          <p:spPr>
            <a:xfrm>
              <a:off x="5371124" y="-1717855"/>
              <a:ext cx="11227475" cy="11308715"/>
            </a:xfrm>
            <a:custGeom>
              <a:avLst/>
              <a:gdLst/>
              <a:ahLst/>
              <a:cxnLst/>
              <a:rect l="l" t="t" r="r" b="b"/>
              <a:pathLst>
                <a:path w="12062460" h="11308715">
                  <a:moveTo>
                    <a:pt x="1206245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2062459" y="11308556"/>
                  </a:lnTo>
                  <a:lnTo>
                    <a:pt x="12062459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26236" y="709475"/>
              <a:ext cx="518340" cy="51832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944999" y="628262"/>
              <a:ext cx="681355" cy="680720"/>
            </a:xfrm>
            <a:custGeom>
              <a:avLst/>
              <a:gdLst/>
              <a:ahLst/>
              <a:cxnLst/>
              <a:rect l="l" t="t" r="r" b="b"/>
              <a:pathLst>
                <a:path w="681355" h="680719">
                  <a:moveTo>
                    <a:pt x="136309" y="654050"/>
                  </a:moveTo>
                  <a:lnTo>
                    <a:pt x="26136" y="654050"/>
                  </a:lnTo>
                  <a:lnTo>
                    <a:pt x="26136" y="544830"/>
                  </a:lnTo>
                  <a:lnTo>
                    <a:pt x="0" y="544830"/>
                  </a:lnTo>
                  <a:lnTo>
                    <a:pt x="0" y="654050"/>
                  </a:lnTo>
                  <a:lnTo>
                    <a:pt x="0" y="680720"/>
                  </a:lnTo>
                  <a:lnTo>
                    <a:pt x="136309" y="680720"/>
                  </a:lnTo>
                  <a:lnTo>
                    <a:pt x="136309" y="654050"/>
                  </a:lnTo>
                  <a:close/>
                </a:path>
                <a:path w="681355" h="680719">
                  <a:moveTo>
                    <a:pt x="136309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135890"/>
                  </a:lnTo>
                  <a:lnTo>
                    <a:pt x="26136" y="135890"/>
                  </a:lnTo>
                  <a:lnTo>
                    <a:pt x="26136" y="26670"/>
                  </a:lnTo>
                  <a:lnTo>
                    <a:pt x="136309" y="26670"/>
                  </a:lnTo>
                  <a:lnTo>
                    <a:pt x="136309" y="0"/>
                  </a:lnTo>
                  <a:close/>
                </a:path>
                <a:path w="681355" h="680719">
                  <a:moveTo>
                    <a:pt x="680770" y="544830"/>
                  </a:moveTo>
                  <a:lnTo>
                    <a:pt x="654646" y="544830"/>
                  </a:lnTo>
                  <a:lnTo>
                    <a:pt x="654646" y="654050"/>
                  </a:lnTo>
                  <a:lnTo>
                    <a:pt x="544474" y="654050"/>
                  </a:lnTo>
                  <a:lnTo>
                    <a:pt x="544474" y="680720"/>
                  </a:lnTo>
                  <a:lnTo>
                    <a:pt x="680770" y="680720"/>
                  </a:lnTo>
                  <a:lnTo>
                    <a:pt x="680770" y="654050"/>
                  </a:lnTo>
                  <a:lnTo>
                    <a:pt x="680770" y="544830"/>
                  </a:lnTo>
                  <a:close/>
                </a:path>
                <a:path w="681355" h="680719">
                  <a:moveTo>
                    <a:pt x="680770" y="0"/>
                  </a:moveTo>
                  <a:lnTo>
                    <a:pt x="544474" y="0"/>
                  </a:lnTo>
                  <a:lnTo>
                    <a:pt x="544474" y="26670"/>
                  </a:lnTo>
                  <a:lnTo>
                    <a:pt x="654646" y="26670"/>
                  </a:lnTo>
                  <a:lnTo>
                    <a:pt x="654646" y="135890"/>
                  </a:lnTo>
                  <a:lnTo>
                    <a:pt x="680770" y="135890"/>
                  </a:lnTo>
                  <a:lnTo>
                    <a:pt x="680770" y="26670"/>
                  </a:lnTo>
                  <a:lnTo>
                    <a:pt x="6807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84915" y="946751"/>
              <a:ext cx="465062" cy="7848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679617" y="778693"/>
              <a:ext cx="796290" cy="403860"/>
            </a:xfrm>
            <a:custGeom>
              <a:avLst/>
              <a:gdLst/>
              <a:ahLst/>
              <a:cxnLst/>
              <a:rect l="l" t="t" r="r" b="b"/>
              <a:pathLst>
                <a:path w="796290" h="403859">
                  <a:moveTo>
                    <a:pt x="50507" y="58813"/>
                  </a:moveTo>
                  <a:lnTo>
                    <a:pt x="28079" y="32893"/>
                  </a:lnTo>
                  <a:lnTo>
                    <a:pt x="23418" y="28194"/>
                  </a:lnTo>
                  <a:lnTo>
                    <a:pt x="47091" y="5397"/>
                  </a:lnTo>
                  <a:lnTo>
                    <a:pt x="46977" y="2971"/>
                  </a:lnTo>
                  <a:lnTo>
                    <a:pt x="46723" y="2197"/>
                  </a:lnTo>
                  <a:lnTo>
                    <a:pt x="45199" y="457"/>
                  </a:lnTo>
                  <a:lnTo>
                    <a:pt x="44196" y="38"/>
                  </a:lnTo>
                  <a:lnTo>
                    <a:pt x="42138" y="0"/>
                  </a:lnTo>
                  <a:lnTo>
                    <a:pt x="41363" y="215"/>
                  </a:lnTo>
                  <a:lnTo>
                    <a:pt x="39763" y="1092"/>
                  </a:lnTo>
                  <a:lnTo>
                    <a:pt x="38836" y="1790"/>
                  </a:lnTo>
                  <a:lnTo>
                    <a:pt x="15201" y="24752"/>
                  </a:lnTo>
                  <a:lnTo>
                    <a:pt x="15138" y="3314"/>
                  </a:lnTo>
                  <a:lnTo>
                    <a:pt x="14732" y="2197"/>
                  </a:lnTo>
                  <a:lnTo>
                    <a:pt x="12954" y="457"/>
                  </a:lnTo>
                  <a:lnTo>
                    <a:pt x="11734" y="12"/>
                  </a:lnTo>
                  <a:lnTo>
                    <a:pt x="9245" y="12"/>
                  </a:lnTo>
                  <a:lnTo>
                    <a:pt x="5295" y="58445"/>
                  </a:lnTo>
                  <a:lnTo>
                    <a:pt x="5499" y="59245"/>
                  </a:lnTo>
                  <a:lnTo>
                    <a:pt x="9258" y="62458"/>
                  </a:lnTo>
                  <a:lnTo>
                    <a:pt x="10160" y="62458"/>
                  </a:lnTo>
                  <a:lnTo>
                    <a:pt x="15201" y="32893"/>
                  </a:lnTo>
                  <a:lnTo>
                    <a:pt x="41262" y="60045"/>
                  </a:lnTo>
                  <a:lnTo>
                    <a:pt x="45440" y="62458"/>
                  </a:lnTo>
                  <a:lnTo>
                    <a:pt x="46291" y="62458"/>
                  </a:lnTo>
                  <a:lnTo>
                    <a:pt x="47523" y="62433"/>
                  </a:lnTo>
                  <a:lnTo>
                    <a:pt x="48526" y="62077"/>
                  </a:lnTo>
                  <a:lnTo>
                    <a:pt x="49301" y="61341"/>
                  </a:lnTo>
                  <a:lnTo>
                    <a:pt x="50088" y="60642"/>
                  </a:lnTo>
                  <a:lnTo>
                    <a:pt x="50393" y="59931"/>
                  </a:lnTo>
                  <a:lnTo>
                    <a:pt x="50507" y="58813"/>
                  </a:lnTo>
                  <a:close/>
                </a:path>
                <a:path w="796290" h="403859">
                  <a:moveTo>
                    <a:pt x="89852" y="352526"/>
                  </a:moveTo>
                  <a:lnTo>
                    <a:pt x="84010" y="333768"/>
                  </a:lnTo>
                  <a:lnTo>
                    <a:pt x="83693" y="333298"/>
                  </a:lnTo>
                  <a:lnTo>
                    <a:pt x="79908" y="329463"/>
                  </a:lnTo>
                  <a:lnTo>
                    <a:pt x="79908" y="359397"/>
                  </a:lnTo>
                  <a:lnTo>
                    <a:pt x="79641" y="361988"/>
                  </a:lnTo>
                  <a:lnTo>
                    <a:pt x="71945" y="376961"/>
                  </a:lnTo>
                  <a:lnTo>
                    <a:pt x="70091" y="378167"/>
                  </a:lnTo>
                  <a:lnTo>
                    <a:pt x="67830" y="378777"/>
                  </a:lnTo>
                  <a:lnTo>
                    <a:pt x="62826" y="378777"/>
                  </a:lnTo>
                  <a:lnTo>
                    <a:pt x="49847" y="359397"/>
                  </a:lnTo>
                  <a:lnTo>
                    <a:pt x="49923" y="352526"/>
                  </a:lnTo>
                  <a:lnTo>
                    <a:pt x="64820" y="333768"/>
                  </a:lnTo>
                  <a:lnTo>
                    <a:pt x="67589" y="333794"/>
                  </a:lnTo>
                  <a:lnTo>
                    <a:pt x="79908" y="359397"/>
                  </a:lnTo>
                  <a:lnTo>
                    <a:pt x="79908" y="329463"/>
                  </a:lnTo>
                  <a:lnTo>
                    <a:pt x="79768" y="329311"/>
                  </a:lnTo>
                  <a:lnTo>
                    <a:pt x="77470" y="327787"/>
                  </a:lnTo>
                  <a:lnTo>
                    <a:pt x="72009" y="325615"/>
                  </a:lnTo>
                  <a:lnTo>
                    <a:pt x="68872" y="325069"/>
                  </a:lnTo>
                  <a:lnTo>
                    <a:pt x="65278" y="325069"/>
                  </a:lnTo>
                  <a:lnTo>
                    <a:pt x="61531" y="325069"/>
                  </a:lnTo>
                  <a:lnTo>
                    <a:pt x="58445" y="325767"/>
                  </a:lnTo>
                  <a:lnTo>
                    <a:pt x="53403" y="328549"/>
                  </a:lnTo>
                  <a:lnTo>
                    <a:pt x="51447" y="330606"/>
                  </a:lnTo>
                  <a:lnTo>
                    <a:pt x="50088" y="333298"/>
                  </a:lnTo>
                  <a:lnTo>
                    <a:pt x="49847" y="333298"/>
                  </a:lnTo>
                  <a:lnTo>
                    <a:pt x="49847" y="328358"/>
                  </a:lnTo>
                  <a:lnTo>
                    <a:pt x="49339" y="327088"/>
                  </a:lnTo>
                  <a:lnTo>
                    <a:pt x="47472" y="325297"/>
                  </a:lnTo>
                  <a:lnTo>
                    <a:pt x="46240" y="324827"/>
                  </a:lnTo>
                  <a:lnTo>
                    <a:pt x="43307" y="324827"/>
                  </a:lnTo>
                  <a:lnTo>
                    <a:pt x="42176" y="325348"/>
                  </a:lnTo>
                  <a:lnTo>
                    <a:pt x="40398" y="327342"/>
                  </a:lnTo>
                  <a:lnTo>
                    <a:pt x="40017" y="328358"/>
                  </a:lnTo>
                  <a:lnTo>
                    <a:pt x="39916" y="333298"/>
                  </a:lnTo>
                  <a:lnTo>
                    <a:pt x="39916" y="359397"/>
                  </a:lnTo>
                  <a:lnTo>
                    <a:pt x="39560" y="362445"/>
                  </a:lnTo>
                  <a:lnTo>
                    <a:pt x="38811" y="365213"/>
                  </a:lnTo>
                  <a:lnTo>
                    <a:pt x="38125" y="367957"/>
                  </a:lnTo>
                  <a:lnTo>
                    <a:pt x="37084" y="370382"/>
                  </a:lnTo>
                  <a:lnTo>
                    <a:pt x="35775" y="372402"/>
                  </a:lnTo>
                  <a:lnTo>
                    <a:pt x="34429" y="374421"/>
                  </a:lnTo>
                  <a:lnTo>
                    <a:pt x="32867" y="375996"/>
                  </a:lnTo>
                  <a:lnTo>
                    <a:pt x="31026" y="377088"/>
                  </a:lnTo>
                  <a:lnTo>
                    <a:pt x="29197" y="378218"/>
                  </a:lnTo>
                  <a:lnTo>
                    <a:pt x="27152" y="378777"/>
                  </a:lnTo>
                  <a:lnTo>
                    <a:pt x="22161" y="378777"/>
                  </a:lnTo>
                  <a:lnTo>
                    <a:pt x="19824" y="378167"/>
                  </a:lnTo>
                  <a:lnTo>
                    <a:pt x="15989" y="375754"/>
                  </a:lnTo>
                  <a:lnTo>
                    <a:pt x="14439" y="374142"/>
                  </a:lnTo>
                  <a:lnTo>
                    <a:pt x="13296" y="372046"/>
                  </a:lnTo>
                  <a:lnTo>
                    <a:pt x="12103" y="369951"/>
                  </a:lnTo>
                  <a:lnTo>
                    <a:pt x="11252" y="367474"/>
                  </a:lnTo>
                  <a:lnTo>
                    <a:pt x="10261" y="362445"/>
                  </a:lnTo>
                  <a:lnTo>
                    <a:pt x="10185" y="361988"/>
                  </a:lnTo>
                  <a:lnTo>
                    <a:pt x="9982" y="359397"/>
                  </a:lnTo>
                  <a:lnTo>
                    <a:pt x="9994" y="352526"/>
                  </a:lnTo>
                  <a:lnTo>
                    <a:pt x="24942" y="333768"/>
                  </a:lnTo>
                  <a:lnTo>
                    <a:pt x="27444" y="333794"/>
                  </a:lnTo>
                  <a:lnTo>
                    <a:pt x="39916" y="359397"/>
                  </a:lnTo>
                  <a:lnTo>
                    <a:pt x="39916" y="333298"/>
                  </a:lnTo>
                  <a:lnTo>
                    <a:pt x="39674" y="333298"/>
                  </a:lnTo>
                  <a:lnTo>
                    <a:pt x="38303" y="330606"/>
                  </a:lnTo>
                  <a:lnTo>
                    <a:pt x="36372" y="328549"/>
                  </a:lnTo>
                  <a:lnTo>
                    <a:pt x="31318" y="325767"/>
                  </a:lnTo>
                  <a:lnTo>
                    <a:pt x="28181" y="325069"/>
                  </a:lnTo>
                  <a:lnTo>
                    <a:pt x="20878" y="325069"/>
                  </a:lnTo>
                  <a:lnTo>
                    <a:pt x="17754" y="325615"/>
                  </a:lnTo>
                  <a:lnTo>
                    <a:pt x="15049" y="326720"/>
                  </a:lnTo>
                  <a:lnTo>
                    <a:pt x="12344" y="327787"/>
                  </a:lnTo>
                  <a:lnTo>
                    <a:pt x="10020" y="329311"/>
                  </a:lnTo>
                  <a:lnTo>
                    <a:pt x="6197" y="333197"/>
                  </a:lnTo>
                  <a:lnTo>
                    <a:pt x="4635" y="335445"/>
                  </a:lnTo>
                  <a:lnTo>
                    <a:pt x="3213" y="338543"/>
                  </a:lnTo>
                  <a:lnTo>
                    <a:pt x="2247" y="340601"/>
                  </a:lnTo>
                  <a:lnTo>
                    <a:pt x="1384" y="343408"/>
                  </a:lnTo>
                  <a:lnTo>
                    <a:pt x="279" y="349402"/>
                  </a:lnTo>
                  <a:lnTo>
                    <a:pt x="0" y="352526"/>
                  </a:lnTo>
                  <a:lnTo>
                    <a:pt x="25" y="359397"/>
                  </a:lnTo>
                  <a:lnTo>
                    <a:pt x="20828" y="387477"/>
                  </a:lnTo>
                  <a:lnTo>
                    <a:pt x="27520" y="387477"/>
                  </a:lnTo>
                  <a:lnTo>
                    <a:pt x="30391" y="386803"/>
                  </a:lnTo>
                  <a:lnTo>
                    <a:pt x="35382" y="384060"/>
                  </a:lnTo>
                  <a:lnTo>
                    <a:pt x="37655" y="381990"/>
                  </a:lnTo>
                  <a:lnTo>
                    <a:pt x="39674" y="379234"/>
                  </a:lnTo>
                  <a:lnTo>
                    <a:pt x="39916" y="379234"/>
                  </a:lnTo>
                  <a:lnTo>
                    <a:pt x="39916" y="398767"/>
                  </a:lnTo>
                  <a:lnTo>
                    <a:pt x="40170" y="399745"/>
                  </a:lnTo>
                  <a:lnTo>
                    <a:pt x="41046" y="401497"/>
                  </a:lnTo>
                  <a:lnTo>
                    <a:pt x="41668" y="402196"/>
                  </a:lnTo>
                  <a:lnTo>
                    <a:pt x="43192" y="403225"/>
                  </a:lnTo>
                  <a:lnTo>
                    <a:pt x="44018" y="403517"/>
                  </a:lnTo>
                  <a:lnTo>
                    <a:pt x="45999" y="403517"/>
                  </a:lnTo>
                  <a:lnTo>
                    <a:pt x="49847" y="379234"/>
                  </a:lnTo>
                  <a:lnTo>
                    <a:pt x="50088" y="379234"/>
                  </a:lnTo>
                  <a:lnTo>
                    <a:pt x="52095" y="381990"/>
                  </a:lnTo>
                  <a:lnTo>
                    <a:pt x="54381" y="384060"/>
                  </a:lnTo>
                  <a:lnTo>
                    <a:pt x="59359" y="386803"/>
                  </a:lnTo>
                  <a:lnTo>
                    <a:pt x="62280" y="387489"/>
                  </a:lnTo>
                  <a:lnTo>
                    <a:pt x="68922" y="387477"/>
                  </a:lnTo>
                  <a:lnTo>
                    <a:pt x="71882" y="386918"/>
                  </a:lnTo>
                  <a:lnTo>
                    <a:pt x="77076" y="384683"/>
                  </a:lnTo>
                  <a:lnTo>
                    <a:pt x="79349" y="383133"/>
                  </a:lnTo>
                  <a:lnTo>
                    <a:pt x="83121" y="379234"/>
                  </a:lnTo>
                  <a:lnTo>
                    <a:pt x="83464" y="378777"/>
                  </a:lnTo>
                  <a:lnTo>
                    <a:pt x="84797" y="376821"/>
                  </a:lnTo>
                  <a:lnTo>
                    <a:pt x="87350" y="371500"/>
                  </a:lnTo>
                  <a:lnTo>
                    <a:pt x="88303" y="368617"/>
                  </a:lnTo>
                  <a:lnTo>
                    <a:pt x="89560" y="362445"/>
                  </a:lnTo>
                  <a:lnTo>
                    <a:pt x="89827" y="359397"/>
                  </a:lnTo>
                  <a:lnTo>
                    <a:pt x="89852" y="352526"/>
                  </a:lnTo>
                  <a:close/>
                </a:path>
                <a:path w="796290" h="403859">
                  <a:moveTo>
                    <a:pt x="119773" y="34201"/>
                  </a:moveTo>
                  <a:lnTo>
                    <a:pt x="112636" y="8724"/>
                  </a:lnTo>
                  <a:lnTo>
                    <a:pt x="112280" y="8267"/>
                  </a:lnTo>
                  <a:lnTo>
                    <a:pt x="110032" y="6248"/>
                  </a:lnTo>
                  <a:lnTo>
                    <a:pt x="109753" y="5994"/>
                  </a:lnTo>
                  <a:lnTo>
                    <a:pt x="109753" y="34201"/>
                  </a:lnTo>
                  <a:lnTo>
                    <a:pt x="109613" y="35636"/>
                  </a:lnTo>
                  <a:lnTo>
                    <a:pt x="95326" y="53733"/>
                  </a:lnTo>
                  <a:lnTo>
                    <a:pt x="90208" y="53733"/>
                  </a:lnTo>
                  <a:lnTo>
                    <a:pt x="76327" y="34201"/>
                  </a:lnTo>
                  <a:lnTo>
                    <a:pt x="76441" y="27609"/>
                  </a:lnTo>
                  <a:lnTo>
                    <a:pt x="95745" y="8750"/>
                  </a:lnTo>
                  <a:lnTo>
                    <a:pt x="96227" y="8750"/>
                  </a:lnTo>
                  <a:lnTo>
                    <a:pt x="109270" y="24892"/>
                  </a:lnTo>
                  <a:lnTo>
                    <a:pt x="109664" y="27038"/>
                  </a:lnTo>
                  <a:lnTo>
                    <a:pt x="109753" y="34201"/>
                  </a:lnTo>
                  <a:lnTo>
                    <a:pt x="109753" y="5994"/>
                  </a:lnTo>
                  <a:lnTo>
                    <a:pt x="92798" y="12"/>
                  </a:lnTo>
                  <a:lnTo>
                    <a:pt x="89065" y="12"/>
                  </a:lnTo>
                  <a:lnTo>
                    <a:pt x="85966" y="711"/>
                  </a:lnTo>
                  <a:lnTo>
                    <a:pt x="80899" y="3505"/>
                  </a:lnTo>
                  <a:lnTo>
                    <a:pt x="78968" y="5562"/>
                  </a:lnTo>
                  <a:lnTo>
                    <a:pt x="77584" y="8267"/>
                  </a:lnTo>
                  <a:lnTo>
                    <a:pt x="77368" y="8267"/>
                  </a:lnTo>
                  <a:lnTo>
                    <a:pt x="77292" y="3505"/>
                  </a:lnTo>
                  <a:lnTo>
                    <a:pt x="76860" y="2273"/>
                  </a:lnTo>
                  <a:lnTo>
                    <a:pt x="75895" y="1397"/>
                  </a:lnTo>
                  <a:lnTo>
                    <a:pt x="74968" y="495"/>
                  </a:lnTo>
                  <a:lnTo>
                    <a:pt x="73736" y="38"/>
                  </a:lnTo>
                  <a:lnTo>
                    <a:pt x="72212" y="12"/>
                  </a:lnTo>
                  <a:lnTo>
                    <a:pt x="70827" y="50"/>
                  </a:lnTo>
                  <a:lnTo>
                    <a:pt x="69672" y="546"/>
                  </a:lnTo>
                  <a:lnTo>
                    <a:pt x="67906" y="2540"/>
                  </a:lnTo>
                  <a:lnTo>
                    <a:pt x="67538" y="3505"/>
                  </a:lnTo>
                  <a:lnTo>
                    <a:pt x="67411" y="73723"/>
                  </a:lnTo>
                  <a:lnTo>
                    <a:pt x="67665" y="74701"/>
                  </a:lnTo>
                  <a:lnTo>
                    <a:pt x="68567" y="76454"/>
                  </a:lnTo>
                  <a:lnTo>
                    <a:pt x="69189" y="77152"/>
                  </a:lnTo>
                  <a:lnTo>
                    <a:pt x="70713" y="78193"/>
                  </a:lnTo>
                  <a:lnTo>
                    <a:pt x="71513" y="78473"/>
                  </a:lnTo>
                  <a:lnTo>
                    <a:pt x="73520" y="78473"/>
                  </a:lnTo>
                  <a:lnTo>
                    <a:pt x="77368" y="54203"/>
                  </a:lnTo>
                  <a:lnTo>
                    <a:pt x="77584" y="54203"/>
                  </a:lnTo>
                  <a:lnTo>
                    <a:pt x="79641" y="56946"/>
                  </a:lnTo>
                  <a:lnTo>
                    <a:pt x="82042" y="59029"/>
                  </a:lnTo>
                  <a:lnTo>
                    <a:pt x="87515" y="61760"/>
                  </a:lnTo>
                  <a:lnTo>
                    <a:pt x="90563" y="62458"/>
                  </a:lnTo>
                  <a:lnTo>
                    <a:pt x="93941" y="62458"/>
                  </a:lnTo>
                  <a:lnTo>
                    <a:pt x="112560" y="53733"/>
                  </a:lnTo>
                  <a:lnTo>
                    <a:pt x="113995" y="51841"/>
                  </a:lnTo>
                  <a:lnTo>
                    <a:pt x="116865" y="46532"/>
                  </a:lnTo>
                  <a:lnTo>
                    <a:pt x="117919" y="43662"/>
                  </a:lnTo>
                  <a:lnTo>
                    <a:pt x="119329" y="37769"/>
                  </a:lnTo>
                  <a:lnTo>
                    <a:pt x="119456" y="37058"/>
                  </a:lnTo>
                  <a:lnTo>
                    <a:pt x="119773" y="34201"/>
                  </a:lnTo>
                  <a:close/>
                </a:path>
                <a:path w="796290" h="403859">
                  <a:moveTo>
                    <a:pt x="157848" y="343611"/>
                  </a:moveTo>
                  <a:lnTo>
                    <a:pt x="157734" y="328307"/>
                  </a:lnTo>
                  <a:lnTo>
                    <a:pt x="157505" y="327444"/>
                  </a:lnTo>
                  <a:lnTo>
                    <a:pt x="156057" y="325551"/>
                  </a:lnTo>
                  <a:lnTo>
                    <a:pt x="154927" y="325069"/>
                  </a:lnTo>
                  <a:lnTo>
                    <a:pt x="153390" y="325069"/>
                  </a:lnTo>
                  <a:lnTo>
                    <a:pt x="152450" y="325031"/>
                  </a:lnTo>
                  <a:lnTo>
                    <a:pt x="145732" y="331355"/>
                  </a:lnTo>
                  <a:lnTo>
                    <a:pt x="120129" y="369049"/>
                  </a:lnTo>
                  <a:lnTo>
                    <a:pt x="120103" y="329298"/>
                  </a:lnTo>
                  <a:lnTo>
                    <a:pt x="117602" y="325691"/>
                  </a:lnTo>
                  <a:lnTo>
                    <a:pt x="116878" y="325272"/>
                  </a:lnTo>
                  <a:lnTo>
                    <a:pt x="116039" y="325069"/>
                  </a:lnTo>
                  <a:lnTo>
                    <a:pt x="114147" y="325069"/>
                  </a:lnTo>
                  <a:lnTo>
                    <a:pt x="110197" y="382968"/>
                  </a:lnTo>
                  <a:lnTo>
                    <a:pt x="110413" y="384302"/>
                  </a:lnTo>
                  <a:lnTo>
                    <a:pt x="111277" y="386156"/>
                  </a:lnTo>
                  <a:lnTo>
                    <a:pt x="111848" y="386753"/>
                  </a:lnTo>
                  <a:lnTo>
                    <a:pt x="113245" y="387350"/>
                  </a:lnTo>
                  <a:lnTo>
                    <a:pt x="114020" y="387515"/>
                  </a:lnTo>
                  <a:lnTo>
                    <a:pt x="115887" y="387477"/>
                  </a:lnTo>
                  <a:lnTo>
                    <a:pt x="124129" y="378904"/>
                  </a:lnTo>
                  <a:lnTo>
                    <a:pt x="130771" y="369049"/>
                  </a:lnTo>
                  <a:lnTo>
                    <a:pt x="147916" y="343611"/>
                  </a:lnTo>
                  <a:lnTo>
                    <a:pt x="147967" y="384302"/>
                  </a:lnTo>
                  <a:lnTo>
                    <a:pt x="148247" y="385191"/>
                  </a:lnTo>
                  <a:lnTo>
                    <a:pt x="148323" y="385343"/>
                  </a:lnTo>
                  <a:lnTo>
                    <a:pt x="149821" y="387019"/>
                  </a:lnTo>
                  <a:lnTo>
                    <a:pt x="151066" y="387477"/>
                  </a:lnTo>
                  <a:lnTo>
                    <a:pt x="154571" y="387477"/>
                  </a:lnTo>
                  <a:lnTo>
                    <a:pt x="155790" y="387070"/>
                  </a:lnTo>
                  <a:lnTo>
                    <a:pt x="157454" y="385343"/>
                  </a:lnTo>
                  <a:lnTo>
                    <a:pt x="157772" y="384302"/>
                  </a:lnTo>
                  <a:lnTo>
                    <a:pt x="157848" y="343611"/>
                  </a:lnTo>
                  <a:close/>
                </a:path>
                <a:path w="796290" h="403859">
                  <a:moveTo>
                    <a:pt x="190157" y="53289"/>
                  </a:moveTo>
                  <a:lnTo>
                    <a:pt x="190144" y="8724"/>
                  </a:lnTo>
                  <a:lnTo>
                    <a:pt x="190144" y="8267"/>
                  </a:lnTo>
                  <a:lnTo>
                    <a:pt x="190131" y="3594"/>
                  </a:lnTo>
                  <a:lnTo>
                    <a:pt x="189712" y="2413"/>
                  </a:lnTo>
                  <a:lnTo>
                    <a:pt x="188074" y="520"/>
                  </a:lnTo>
                  <a:lnTo>
                    <a:pt x="186918" y="38"/>
                  </a:lnTo>
                  <a:lnTo>
                    <a:pt x="185470" y="12"/>
                  </a:lnTo>
                  <a:lnTo>
                    <a:pt x="184594" y="12"/>
                  </a:lnTo>
                  <a:lnTo>
                    <a:pt x="180809" y="7239"/>
                  </a:lnTo>
                  <a:lnTo>
                    <a:pt x="180809" y="34175"/>
                  </a:lnTo>
                  <a:lnTo>
                    <a:pt x="180479" y="36957"/>
                  </a:lnTo>
                  <a:lnTo>
                    <a:pt x="179222" y="42316"/>
                  </a:lnTo>
                  <a:lnTo>
                    <a:pt x="178231" y="44704"/>
                  </a:lnTo>
                  <a:lnTo>
                    <a:pt x="176847" y="46812"/>
                  </a:lnTo>
                  <a:lnTo>
                    <a:pt x="175501" y="48945"/>
                  </a:lnTo>
                  <a:lnTo>
                    <a:pt x="173685" y="50622"/>
                  </a:lnTo>
                  <a:lnTo>
                    <a:pt x="171500" y="51866"/>
                  </a:lnTo>
                  <a:lnTo>
                    <a:pt x="169265" y="53073"/>
                  </a:lnTo>
                  <a:lnTo>
                    <a:pt x="166573" y="53733"/>
                  </a:lnTo>
                  <a:lnTo>
                    <a:pt x="161074" y="53733"/>
                  </a:lnTo>
                  <a:lnTo>
                    <a:pt x="147320" y="28194"/>
                  </a:lnTo>
                  <a:lnTo>
                    <a:pt x="147650" y="25514"/>
                  </a:lnTo>
                  <a:lnTo>
                    <a:pt x="161124" y="8750"/>
                  </a:lnTo>
                  <a:lnTo>
                    <a:pt x="166230" y="8750"/>
                  </a:lnTo>
                  <a:lnTo>
                    <a:pt x="166738" y="8750"/>
                  </a:lnTo>
                  <a:lnTo>
                    <a:pt x="180809" y="34175"/>
                  </a:lnTo>
                  <a:lnTo>
                    <a:pt x="180809" y="7239"/>
                  </a:lnTo>
                  <a:lnTo>
                    <a:pt x="180784" y="8267"/>
                  </a:lnTo>
                  <a:lnTo>
                    <a:pt x="180568" y="8267"/>
                  </a:lnTo>
                  <a:lnTo>
                    <a:pt x="178866" y="6362"/>
                  </a:lnTo>
                  <a:lnTo>
                    <a:pt x="177177" y="4775"/>
                  </a:lnTo>
                  <a:lnTo>
                    <a:pt x="175501" y="3594"/>
                  </a:lnTo>
                  <a:lnTo>
                    <a:pt x="173837" y="2362"/>
                  </a:lnTo>
                  <a:lnTo>
                    <a:pt x="172021" y="1473"/>
                  </a:lnTo>
                  <a:lnTo>
                    <a:pt x="168109" y="304"/>
                  </a:lnTo>
                  <a:lnTo>
                    <a:pt x="165912" y="12"/>
                  </a:lnTo>
                  <a:lnTo>
                    <a:pt x="160108" y="38"/>
                  </a:lnTo>
                  <a:lnTo>
                    <a:pt x="137337" y="28194"/>
                  </a:lnTo>
                  <a:lnTo>
                    <a:pt x="137363" y="35864"/>
                  </a:lnTo>
                  <a:lnTo>
                    <a:pt x="164668" y="62458"/>
                  </a:lnTo>
                  <a:lnTo>
                    <a:pt x="167716" y="62433"/>
                  </a:lnTo>
                  <a:lnTo>
                    <a:pt x="180238" y="53733"/>
                  </a:lnTo>
                  <a:lnTo>
                    <a:pt x="180568" y="53289"/>
                  </a:lnTo>
                  <a:lnTo>
                    <a:pt x="180784" y="53289"/>
                  </a:lnTo>
                  <a:lnTo>
                    <a:pt x="180822" y="58864"/>
                  </a:lnTo>
                  <a:lnTo>
                    <a:pt x="181000" y="59639"/>
                  </a:lnTo>
                  <a:lnTo>
                    <a:pt x="181876" y="61048"/>
                  </a:lnTo>
                  <a:lnTo>
                    <a:pt x="182448" y="61582"/>
                  </a:lnTo>
                  <a:lnTo>
                    <a:pt x="183210" y="61950"/>
                  </a:lnTo>
                  <a:lnTo>
                    <a:pt x="183857" y="62293"/>
                  </a:lnTo>
                  <a:lnTo>
                    <a:pt x="184619" y="62458"/>
                  </a:lnTo>
                  <a:lnTo>
                    <a:pt x="186969" y="62433"/>
                  </a:lnTo>
                  <a:lnTo>
                    <a:pt x="188125" y="61950"/>
                  </a:lnTo>
                  <a:lnTo>
                    <a:pt x="188937" y="61048"/>
                  </a:lnTo>
                  <a:lnTo>
                    <a:pt x="189738" y="60109"/>
                  </a:lnTo>
                  <a:lnTo>
                    <a:pt x="190157" y="58864"/>
                  </a:lnTo>
                  <a:lnTo>
                    <a:pt x="190157" y="53289"/>
                  </a:lnTo>
                  <a:close/>
                </a:path>
                <a:path w="796290" h="403859">
                  <a:moveTo>
                    <a:pt x="227558" y="334454"/>
                  </a:moveTo>
                  <a:lnTo>
                    <a:pt x="227545" y="329057"/>
                  </a:lnTo>
                  <a:lnTo>
                    <a:pt x="227190" y="327952"/>
                  </a:lnTo>
                  <a:lnTo>
                    <a:pt x="225539" y="326199"/>
                  </a:lnTo>
                  <a:lnTo>
                    <a:pt x="224104" y="325742"/>
                  </a:lnTo>
                  <a:lnTo>
                    <a:pt x="192024" y="325742"/>
                  </a:lnTo>
                  <a:lnTo>
                    <a:pt x="187096" y="329933"/>
                  </a:lnTo>
                  <a:lnTo>
                    <a:pt x="187121" y="352323"/>
                  </a:lnTo>
                  <a:lnTo>
                    <a:pt x="186893" y="356476"/>
                  </a:lnTo>
                  <a:lnTo>
                    <a:pt x="177482" y="378320"/>
                  </a:lnTo>
                  <a:lnTo>
                    <a:pt x="176593" y="379323"/>
                  </a:lnTo>
                  <a:lnTo>
                    <a:pt x="175158" y="381368"/>
                  </a:lnTo>
                  <a:lnTo>
                    <a:pt x="174790" y="382333"/>
                  </a:lnTo>
                  <a:lnTo>
                    <a:pt x="174764" y="384073"/>
                  </a:lnTo>
                  <a:lnTo>
                    <a:pt x="174980" y="384733"/>
                  </a:lnTo>
                  <a:lnTo>
                    <a:pt x="180822" y="387515"/>
                  </a:lnTo>
                  <a:lnTo>
                    <a:pt x="182753" y="386384"/>
                  </a:lnTo>
                  <a:lnTo>
                    <a:pt x="196469" y="334454"/>
                  </a:lnTo>
                  <a:lnTo>
                    <a:pt x="217601" y="334454"/>
                  </a:lnTo>
                  <a:lnTo>
                    <a:pt x="217639" y="384124"/>
                  </a:lnTo>
                  <a:lnTo>
                    <a:pt x="218097" y="385279"/>
                  </a:lnTo>
                  <a:lnTo>
                    <a:pt x="219951" y="387019"/>
                  </a:lnTo>
                  <a:lnTo>
                    <a:pt x="221195" y="387477"/>
                  </a:lnTo>
                  <a:lnTo>
                    <a:pt x="223659" y="387477"/>
                  </a:lnTo>
                  <a:lnTo>
                    <a:pt x="227545" y="383489"/>
                  </a:lnTo>
                  <a:lnTo>
                    <a:pt x="227558" y="334454"/>
                  </a:lnTo>
                  <a:close/>
                </a:path>
                <a:path w="796290" h="403859">
                  <a:moveTo>
                    <a:pt x="254127" y="6654"/>
                  </a:moveTo>
                  <a:lnTo>
                    <a:pt x="238607" y="12"/>
                  </a:lnTo>
                  <a:lnTo>
                    <a:pt x="232803" y="50"/>
                  </a:lnTo>
                  <a:lnTo>
                    <a:pt x="210477" y="28194"/>
                  </a:lnTo>
                  <a:lnTo>
                    <a:pt x="210489" y="36652"/>
                  </a:lnTo>
                  <a:lnTo>
                    <a:pt x="211112" y="40411"/>
                  </a:lnTo>
                  <a:lnTo>
                    <a:pt x="213575" y="47561"/>
                  </a:lnTo>
                  <a:lnTo>
                    <a:pt x="215353" y="50749"/>
                  </a:lnTo>
                  <a:lnTo>
                    <a:pt x="217766" y="53530"/>
                  </a:lnTo>
                  <a:lnTo>
                    <a:pt x="220065" y="56248"/>
                  </a:lnTo>
                  <a:lnTo>
                    <a:pt x="222923" y="58432"/>
                  </a:lnTo>
                  <a:lnTo>
                    <a:pt x="229666" y="61607"/>
                  </a:lnTo>
                  <a:lnTo>
                    <a:pt x="233514" y="62407"/>
                  </a:lnTo>
                  <a:lnTo>
                    <a:pt x="237807" y="62458"/>
                  </a:lnTo>
                  <a:lnTo>
                    <a:pt x="238963" y="62458"/>
                  </a:lnTo>
                  <a:lnTo>
                    <a:pt x="240233" y="62395"/>
                  </a:lnTo>
                  <a:lnTo>
                    <a:pt x="241655" y="62255"/>
                  </a:lnTo>
                  <a:lnTo>
                    <a:pt x="243039" y="62153"/>
                  </a:lnTo>
                  <a:lnTo>
                    <a:pt x="253707" y="53733"/>
                  </a:lnTo>
                  <a:lnTo>
                    <a:pt x="253542" y="53009"/>
                  </a:lnTo>
                  <a:lnTo>
                    <a:pt x="249923" y="50076"/>
                  </a:lnTo>
                  <a:lnTo>
                    <a:pt x="249059" y="50088"/>
                  </a:lnTo>
                  <a:lnTo>
                    <a:pt x="248259" y="50292"/>
                  </a:lnTo>
                  <a:lnTo>
                    <a:pt x="246786" y="51003"/>
                  </a:lnTo>
                  <a:lnTo>
                    <a:pt x="244348" y="52387"/>
                  </a:lnTo>
                  <a:lnTo>
                    <a:pt x="243370" y="52819"/>
                  </a:lnTo>
                  <a:lnTo>
                    <a:pt x="241020" y="53530"/>
                  </a:lnTo>
                  <a:lnTo>
                    <a:pt x="239560" y="53733"/>
                  </a:lnTo>
                  <a:lnTo>
                    <a:pt x="235407" y="53733"/>
                  </a:lnTo>
                  <a:lnTo>
                    <a:pt x="220421" y="33794"/>
                  </a:lnTo>
                  <a:lnTo>
                    <a:pt x="220522" y="28194"/>
                  </a:lnTo>
                  <a:lnTo>
                    <a:pt x="234950" y="8750"/>
                  </a:lnTo>
                  <a:lnTo>
                    <a:pt x="238785" y="8750"/>
                  </a:lnTo>
                  <a:lnTo>
                    <a:pt x="239039" y="8750"/>
                  </a:lnTo>
                  <a:lnTo>
                    <a:pt x="240233" y="8902"/>
                  </a:lnTo>
                  <a:lnTo>
                    <a:pt x="242722" y="9512"/>
                  </a:lnTo>
                  <a:lnTo>
                    <a:pt x="243878" y="9867"/>
                  </a:lnTo>
                  <a:lnTo>
                    <a:pt x="248704" y="11633"/>
                  </a:lnTo>
                  <a:lnTo>
                    <a:pt x="249301" y="11785"/>
                  </a:lnTo>
                  <a:lnTo>
                    <a:pt x="249682" y="11823"/>
                  </a:lnTo>
                  <a:lnTo>
                    <a:pt x="250964" y="11785"/>
                  </a:lnTo>
                  <a:lnTo>
                    <a:pt x="252031" y="11430"/>
                  </a:lnTo>
                  <a:lnTo>
                    <a:pt x="252844" y="10706"/>
                  </a:lnTo>
                  <a:lnTo>
                    <a:pt x="253707" y="9994"/>
                  </a:lnTo>
                  <a:lnTo>
                    <a:pt x="254101" y="9042"/>
                  </a:lnTo>
                  <a:lnTo>
                    <a:pt x="254114" y="8724"/>
                  </a:lnTo>
                  <a:lnTo>
                    <a:pt x="254127" y="6654"/>
                  </a:lnTo>
                  <a:close/>
                </a:path>
                <a:path w="796290" h="403859">
                  <a:moveTo>
                    <a:pt x="300697" y="333298"/>
                  </a:moveTo>
                  <a:lnTo>
                    <a:pt x="300672" y="328688"/>
                  </a:lnTo>
                  <a:lnTo>
                    <a:pt x="300253" y="327456"/>
                  </a:lnTo>
                  <a:lnTo>
                    <a:pt x="298577" y="325577"/>
                  </a:lnTo>
                  <a:lnTo>
                    <a:pt x="297446" y="325069"/>
                  </a:lnTo>
                  <a:lnTo>
                    <a:pt x="295998" y="325069"/>
                  </a:lnTo>
                  <a:lnTo>
                    <a:pt x="295084" y="325069"/>
                  </a:lnTo>
                  <a:lnTo>
                    <a:pt x="291338" y="332282"/>
                  </a:lnTo>
                  <a:lnTo>
                    <a:pt x="291338" y="359206"/>
                  </a:lnTo>
                  <a:lnTo>
                    <a:pt x="291007" y="362000"/>
                  </a:lnTo>
                  <a:lnTo>
                    <a:pt x="277101" y="378777"/>
                  </a:lnTo>
                  <a:lnTo>
                    <a:pt x="271614" y="378777"/>
                  </a:lnTo>
                  <a:lnTo>
                    <a:pt x="257848" y="353237"/>
                  </a:lnTo>
                  <a:lnTo>
                    <a:pt x="258165" y="350570"/>
                  </a:lnTo>
                  <a:lnTo>
                    <a:pt x="274408" y="333768"/>
                  </a:lnTo>
                  <a:lnTo>
                    <a:pt x="277279" y="333794"/>
                  </a:lnTo>
                  <a:lnTo>
                    <a:pt x="291338" y="359206"/>
                  </a:lnTo>
                  <a:lnTo>
                    <a:pt x="291338" y="332282"/>
                  </a:lnTo>
                  <a:lnTo>
                    <a:pt x="291312" y="333298"/>
                  </a:lnTo>
                  <a:lnTo>
                    <a:pt x="291096" y="333298"/>
                  </a:lnTo>
                  <a:lnTo>
                    <a:pt x="289394" y="331393"/>
                  </a:lnTo>
                  <a:lnTo>
                    <a:pt x="287718" y="329831"/>
                  </a:lnTo>
                  <a:lnTo>
                    <a:pt x="284365" y="327406"/>
                  </a:lnTo>
                  <a:lnTo>
                    <a:pt x="282549" y="326504"/>
                  </a:lnTo>
                  <a:lnTo>
                    <a:pt x="278650" y="325335"/>
                  </a:lnTo>
                  <a:lnTo>
                    <a:pt x="276428" y="325069"/>
                  </a:lnTo>
                  <a:lnTo>
                    <a:pt x="270649" y="325069"/>
                  </a:lnTo>
                  <a:lnTo>
                    <a:pt x="247878" y="353237"/>
                  </a:lnTo>
                  <a:lnTo>
                    <a:pt x="247891" y="360921"/>
                  </a:lnTo>
                  <a:lnTo>
                    <a:pt x="271005" y="387477"/>
                  </a:lnTo>
                  <a:lnTo>
                    <a:pt x="278244" y="387477"/>
                  </a:lnTo>
                  <a:lnTo>
                    <a:pt x="291096" y="378333"/>
                  </a:lnTo>
                  <a:lnTo>
                    <a:pt x="291312" y="378333"/>
                  </a:lnTo>
                  <a:lnTo>
                    <a:pt x="295148" y="387489"/>
                  </a:lnTo>
                  <a:lnTo>
                    <a:pt x="297510" y="387477"/>
                  </a:lnTo>
                  <a:lnTo>
                    <a:pt x="298640" y="386994"/>
                  </a:lnTo>
                  <a:lnTo>
                    <a:pt x="299478" y="386080"/>
                  </a:lnTo>
                  <a:lnTo>
                    <a:pt x="300266" y="385140"/>
                  </a:lnTo>
                  <a:lnTo>
                    <a:pt x="300697" y="383908"/>
                  </a:lnTo>
                  <a:lnTo>
                    <a:pt x="300697" y="378333"/>
                  </a:lnTo>
                  <a:lnTo>
                    <a:pt x="300697" y="333768"/>
                  </a:lnTo>
                  <a:lnTo>
                    <a:pt x="300697" y="333298"/>
                  </a:lnTo>
                  <a:close/>
                </a:path>
                <a:path w="796290" h="403859">
                  <a:moveTo>
                    <a:pt x="321551" y="24650"/>
                  </a:moveTo>
                  <a:lnTo>
                    <a:pt x="317474" y="12"/>
                  </a:lnTo>
                  <a:lnTo>
                    <a:pt x="315620" y="12"/>
                  </a:lnTo>
                  <a:lnTo>
                    <a:pt x="311619" y="24650"/>
                  </a:lnTo>
                  <a:lnTo>
                    <a:pt x="284416" y="24650"/>
                  </a:lnTo>
                  <a:lnTo>
                    <a:pt x="280276" y="12"/>
                  </a:lnTo>
                  <a:lnTo>
                    <a:pt x="277939" y="38"/>
                  </a:lnTo>
                  <a:lnTo>
                    <a:pt x="276745" y="508"/>
                  </a:lnTo>
                  <a:lnTo>
                    <a:pt x="274955" y="2425"/>
                  </a:lnTo>
                  <a:lnTo>
                    <a:pt x="274485" y="3784"/>
                  </a:lnTo>
                  <a:lnTo>
                    <a:pt x="274472" y="58915"/>
                  </a:lnTo>
                  <a:lnTo>
                    <a:pt x="274866" y="60223"/>
                  </a:lnTo>
                  <a:lnTo>
                    <a:pt x="276440" y="62014"/>
                  </a:lnTo>
                  <a:lnTo>
                    <a:pt x="277609" y="62458"/>
                  </a:lnTo>
                  <a:lnTo>
                    <a:pt x="279146" y="62458"/>
                  </a:lnTo>
                  <a:lnTo>
                    <a:pt x="284416" y="33350"/>
                  </a:lnTo>
                  <a:lnTo>
                    <a:pt x="311619" y="33350"/>
                  </a:lnTo>
                  <a:lnTo>
                    <a:pt x="316649" y="62458"/>
                  </a:lnTo>
                  <a:lnTo>
                    <a:pt x="317550" y="62458"/>
                  </a:lnTo>
                  <a:lnTo>
                    <a:pt x="321551" y="33350"/>
                  </a:lnTo>
                  <a:lnTo>
                    <a:pt x="321551" y="24650"/>
                  </a:lnTo>
                  <a:close/>
                </a:path>
                <a:path w="796290" h="403859">
                  <a:moveTo>
                    <a:pt x="376110" y="359244"/>
                  </a:moveTo>
                  <a:lnTo>
                    <a:pt x="368960" y="333768"/>
                  </a:lnTo>
                  <a:lnTo>
                    <a:pt x="368604" y="333298"/>
                  </a:lnTo>
                  <a:lnTo>
                    <a:pt x="366102" y="331038"/>
                  </a:lnTo>
                  <a:lnTo>
                    <a:pt x="366102" y="359244"/>
                  </a:lnTo>
                  <a:lnTo>
                    <a:pt x="365950" y="360680"/>
                  </a:lnTo>
                  <a:lnTo>
                    <a:pt x="351675" y="378777"/>
                  </a:lnTo>
                  <a:lnTo>
                    <a:pt x="346532" y="378777"/>
                  </a:lnTo>
                  <a:lnTo>
                    <a:pt x="332663" y="353999"/>
                  </a:lnTo>
                  <a:lnTo>
                    <a:pt x="332879" y="351878"/>
                  </a:lnTo>
                  <a:lnTo>
                    <a:pt x="350278" y="333768"/>
                  </a:lnTo>
                  <a:lnTo>
                    <a:pt x="352564" y="333794"/>
                  </a:lnTo>
                  <a:lnTo>
                    <a:pt x="366102" y="359244"/>
                  </a:lnTo>
                  <a:lnTo>
                    <a:pt x="366102" y="331038"/>
                  </a:lnTo>
                  <a:lnTo>
                    <a:pt x="364223" y="329336"/>
                  </a:lnTo>
                  <a:lnTo>
                    <a:pt x="361708" y="327812"/>
                  </a:lnTo>
                  <a:lnTo>
                    <a:pt x="355955" y="325615"/>
                  </a:lnTo>
                  <a:lnTo>
                    <a:pt x="352704" y="325069"/>
                  </a:lnTo>
                  <a:lnTo>
                    <a:pt x="349135" y="325069"/>
                  </a:lnTo>
                  <a:lnTo>
                    <a:pt x="345363" y="325069"/>
                  </a:lnTo>
                  <a:lnTo>
                    <a:pt x="342303" y="325767"/>
                  </a:lnTo>
                  <a:lnTo>
                    <a:pt x="337235" y="328549"/>
                  </a:lnTo>
                  <a:lnTo>
                    <a:pt x="335305" y="330606"/>
                  </a:lnTo>
                  <a:lnTo>
                    <a:pt x="333921" y="333298"/>
                  </a:lnTo>
                  <a:lnTo>
                    <a:pt x="333705" y="333298"/>
                  </a:lnTo>
                  <a:lnTo>
                    <a:pt x="333641" y="328549"/>
                  </a:lnTo>
                  <a:lnTo>
                    <a:pt x="333197" y="327329"/>
                  </a:lnTo>
                  <a:lnTo>
                    <a:pt x="332232" y="326428"/>
                  </a:lnTo>
                  <a:lnTo>
                    <a:pt x="331304" y="325539"/>
                  </a:lnTo>
                  <a:lnTo>
                    <a:pt x="330085" y="325069"/>
                  </a:lnTo>
                  <a:lnTo>
                    <a:pt x="328574" y="325069"/>
                  </a:lnTo>
                  <a:lnTo>
                    <a:pt x="323748" y="398767"/>
                  </a:lnTo>
                  <a:lnTo>
                    <a:pt x="324002" y="399745"/>
                  </a:lnTo>
                  <a:lnTo>
                    <a:pt x="324904" y="401497"/>
                  </a:lnTo>
                  <a:lnTo>
                    <a:pt x="325501" y="402196"/>
                  </a:lnTo>
                  <a:lnTo>
                    <a:pt x="327025" y="403225"/>
                  </a:lnTo>
                  <a:lnTo>
                    <a:pt x="327850" y="403517"/>
                  </a:lnTo>
                  <a:lnTo>
                    <a:pt x="329844" y="403517"/>
                  </a:lnTo>
                  <a:lnTo>
                    <a:pt x="333705" y="379234"/>
                  </a:lnTo>
                  <a:lnTo>
                    <a:pt x="333921" y="379234"/>
                  </a:lnTo>
                  <a:lnTo>
                    <a:pt x="335991" y="381990"/>
                  </a:lnTo>
                  <a:lnTo>
                    <a:pt x="338378" y="384060"/>
                  </a:lnTo>
                  <a:lnTo>
                    <a:pt x="343852" y="386803"/>
                  </a:lnTo>
                  <a:lnTo>
                    <a:pt x="346900" y="387489"/>
                  </a:lnTo>
                  <a:lnTo>
                    <a:pt x="353568" y="387477"/>
                  </a:lnTo>
                  <a:lnTo>
                    <a:pt x="375793" y="362115"/>
                  </a:lnTo>
                  <a:lnTo>
                    <a:pt x="376110" y="359244"/>
                  </a:lnTo>
                  <a:close/>
                </a:path>
                <a:path w="796290" h="403859">
                  <a:moveTo>
                    <a:pt x="395389" y="27990"/>
                  </a:moveTo>
                  <a:lnTo>
                    <a:pt x="387972" y="8724"/>
                  </a:lnTo>
                  <a:lnTo>
                    <a:pt x="387629" y="8280"/>
                  </a:lnTo>
                  <a:lnTo>
                    <a:pt x="385343" y="6184"/>
                  </a:lnTo>
                  <a:lnTo>
                    <a:pt x="385343" y="34582"/>
                  </a:lnTo>
                  <a:lnTo>
                    <a:pt x="385254" y="35598"/>
                  </a:lnTo>
                  <a:lnTo>
                    <a:pt x="371017" y="53733"/>
                  </a:lnTo>
                  <a:lnTo>
                    <a:pt x="366191" y="53733"/>
                  </a:lnTo>
                  <a:lnTo>
                    <a:pt x="364083" y="53289"/>
                  </a:lnTo>
                  <a:lnTo>
                    <a:pt x="362280" y="52412"/>
                  </a:lnTo>
                  <a:lnTo>
                    <a:pt x="360438" y="51574"/>
                  </a:lnTo>
                  <a:lnTo>
                    <a:pt x="351891" y="27990"/>
                  </a:lnTo>
                  <a:lnTo>
                    <a:pt x="352145" y="25806"/>
                  </a:lnTo>
                  <a:lnTo>
                    <a:pt x="368757" y="8724"/>
                  </a:lnTo>
                  <a:lnTo>
                    <a:pt x="371665" y="8750"/>
                  </a:lnTo>
                  <a:lnTo>
                    <a:pt x="374142" y="9410"/>
                  </a:lnTo>
                  <a:lnTo>
                    <a:pt x="378333" y="11912"/>
                  </a:lnTo>
                  <a:lnTo>
                    <a:pt x="380072" y="13614"/>
                  </a:lnTo>
                  <a:lnTo>
                    <a:pt x="381457" y="15824"/>
                  </a:lnTo>
                  <a:lnTo>
                    <a:pt x="382790" y="17881"/>
                  </a:lnTo>
                  <a:lnTo>
                    <a:pt x="383794" y="20294"/>
                  </a:lnTo>
                  <a:lnTo>
                    <a:pt x="385114" y="25654"/>
                  </a:lnTo>
                  <a:lnTo>
                    <a:pt x="385254" y="26822"/>
                  </a:lnTo>
                  <a:lnTo>
                    <a:pt x="385343" y="34582"/>
                  </a:lnTo>
                  <a:lnTo>
                    <a:pt x="385343" y="6184"/>
                  </a:lnTo>
                  <a:lnTo>
                    <a:pt x="368757" y="12"/>
                  </a:lnTo>
                  <a:lnTo>
                    <a:pt x="364705" y="38"/>
                  </a:lnTo>
                  <a:lnTo>
                    <a:pt x="342011" y="35598"/>
                  </a:lnTo>
                  <a:lnTo>
                    <a:pt x="342290" y="37807"/>
                  </a:lnTo>
                  <a:lnTo>
                    <a:pt x="343103" y="40817"/>
                  </a:lnTo>
                  <a:lnTo>
                    <a:pt x="343890" y="43942"/>
                  </a:lnTo>
                  <a:lnTo>
                    <a:pt x="368757" y="62458"/>
                  </a:lnTo>
                  <a:lnTo>
                    <a:pt x="372084" y="62433"/>
                  </a:lnTo>
                  <a:lnTo>
                    <a:pt x="387921" y="53733"/>
                  </a:lnTo>
                  <a:lnTo>
                    <a:pt x="389369" y="51943"/>
                  </a:lnTo>
                  <a:lnTo>
                    <a:pt x="392341" y="46723"/>
                  </a:lnTo>
                  <a:lnTo>
                    <a:pt x="393458" y="43891"/>
                  </a:lnTo>
                  <a:lnTo>
                    <a:pt x="394982" y="37769"/>
                  </a:lnTo>
                  <a:lnTo>
                    <a:pt x="395262" y="35598"/>
                  </a:lnTo>
                  <a:lnTo>
                    <a:pt x="395389" y="27990"/>
                  </a:lnTo>
                  <a:close/>
                </a:path>
                <a:path w="796290" h="403859">
                  <a:moveTo>
                    <a:pt x="459828" y="4686"/>
                  </a:moveTo>
                  <a:lnTo>
                    <a:pt x="454863" y="0"/>
                  </a:lnTo>
                  <a:lnTo>
                    <a:pt x="453199" y="12"/>
                  </a:lnTo>
                  <a:lnTo>
                    <a:pt x="449884" y="12"/>
                  </a:lnTo>
                  <a:lnTo>
                    <a:pt x="449884" y="8724"/>
                  </a:lnTo>
                  <a:lnTo>
                    <a:pt x="449884" y="27635"/>
                  </a:lnTo>
                  <a:lnTo>
                    <a:pt x="435483" y="27635"/>
                  </a:lnTo>
                  <a:lnTo>
                    <a:pt x="434047" y="27482"/>
                  </a:lnTo>
                  <a:lnTo>
                    <a:pt x="432676" y="27139"/>
                  </a:lnTo>
                  <a:lnTo>
                    <a:pt x="431266" y="26847"/>
                  </a:lnTo>
                  <a:lnTo>
                    <a:pt x="425221" y="20015"/>
                  </a:lnTo>
                  <a:lnTo>
                    <a:pt x="425221" y="15976"/>
                  </a:lnTo>
                  <a:lnTo>
                    <a:pt x="435140" y="8686"/>
                  </a:lnTo>
                  <a:lnTo>
                    <a:pt x="437527" y="8724"/>
                  </a:lnTo>
                  <a:lnTo>
                    <a:pt x="449884" y="8724"/>
                  </a:lnTo>
                  <a:lnTo>
                    <a:pt x="449884" y="12"/>
                  </a:lnTo>
                  <a:lnTo>
                    <a:pt x="432562" y="12"/>
                  </a:lnTo>
                  <a:lnTo>
                    <a:pt x="414464" y="20675"/>
                  </a:lnTo>
                  <a:lnTo>
                    <a:pt x="414870" y="22733"/>
                  </a:lnTo>
                  <a:lnTo>
                    <a:pt x="430110" y="34048"/>
                  </a:lnTo>
                  <a:lnTo>
                    <a:pt x="414909" y="53289"/>
                  </a:lnTo>
                  <a:lnTo>
                    <a:pt x="414274" y="54102"/>
                  </a:lnTo>
                  <a:lnTo>
                    <a:pt x="413791" y="54927"/>
                  </a:lnTo>
                  <a:lnTo>
                    <a:pt x="413131" y="56591"/>
                  </a:lnTo>
                  <a:lnTo>
                    <a:pt x="412965" y="57302"/>
                  </a:lnTo>
                  <a:lnTo>
                    <a:pt x="412978" y="58915"/>
                  </a:lnTo>
                  <a:lnTo>
                    <a:pt x="416788" y="62458"/>
                  </a:lnTo>
                  <a:lnTo>
                    <a:pt x="418553" y="62458"/>
                  </a:lnTo>
                  <a:lnTo>
                    <a:pt x="419430" y="62242"/>
                  </a:lnTo>
                  <a:lnTo>
                    <a:pt x="420992" y="61429"/>
                  </a:lnTo>
                  <a:lnTo>
                    <a:pt x="421703" y="60794"/>
                  </a:lnTo>
                  <a:lnTo>
                    <a:pt x="440499" y="35306"/>
                  </a:lnTo>
                  <a:lnTo>
                    <a:pt x="449884" y="35306"/>
                  </a:lnTo>
                  <a:lnTo>
                    <a:pt x="449884" y="57340"/>
                  </a:lnTo>
                  <a:lnTo>
                    <a:pt x="450011" y="58915"/>
                  </a:lnTo>
                  <a:lnTo>
                    <a:pt x="453986" y="62458"/>
                  </a:lnTo>
                  <a:lnTo>
                    <a:pt x="456349" y="62433"/>
                  </a:lnTo>
                  <a:lnTo>
                    <a:pt x="457542" y="61963"/>
                  </a:lnTo>
                  <a:lnTo>
                    <a:pt x="459333" y="60185"/>
                  </a:lnTo>
                  <a:lnTo>
                    <a:pt x="459803" y="58915"/>
                  </a:lnTo>
                  <a:lnTo>
                    <a:pt x="459828" y="35306"/>
                  </a:lnTo>
                  <a:lnTo>
                    <a:pt x="459828" y="27635"/>
                  </a:lnTo>
                  <a:lnTo>
                    <a:pt x="459828" y="8686"/>
                  </a:lnTo>
                  <a:lnTo>
                    <a:pt x="459828" y="4686"/>
                  </a:lnTo>
                  <a:close/>
                </a:path>
                <a:path w="796290" h="403859">
                  <a:moveTo>
                    <a:pt x="466953" y="383971"/>
                  </a:moveTo>
                  <a:lnTo>
                    <a:pt x="466839" y="381076"/>
                  </a:lnTo>
                  <a:lnTo>
                    <a:pt x="462953" y="343611"/>
                  </a:lnTo>
                  <a:lnTo>
                    <a:pt x="461594" y="330428"/>
                  </a:lnTo>
                  <a:lnTo>
                    <a:pt x="461340" y="328523"/>
                  </a:lnTo>
                  <a:lnTo>
                    <a:pt x="460692" y="327113"/>
                  </a:lnTo>
                  <a:lnTo>
                    <a:pt x="458520" y="325437"/>
                  </a:lnTo>
                  <a:lnTo>
                    <a:pt x="457187" y="325069"/>
                  </a:lnTo>
                  <a:lnTo>
                    <a:pt x="455295" y="325069"/>
                  </a:lnTo>
                  <a:lnTo>
                    <a:pt x="453986" y="325031"/>
                  </a:lnTo>
                  <a:lnTo>
                    <a:pt x="452907" y="325272"/>
                  </a:lnTo>
                  <a:lnTo>
                    <a:pt x="452069" y="325767"/>
                  </a:lnTo>
                  <a:lnTo>
                    <a:pt x="451192" y="326237"/>
                  </a:lnTo>
                  <a:lnTo>
                    <a:pt x="450443" y="327050"/>
                  </a:lnTo>
                  <a:lnTo>
                    <a:pt x="449033" y="329361"/>
                  </a:lnTo>
                  <a:lnTo>
                    <a:pt x="448259" y="330949"/>
                  </a:lnTo>
                  <a:lnTo>
                    <a:pt x="447421" y="332955"/>
                  </a:lnTo>
                  <a:lnTo>
                    <a:pt x="430263" y="372376"/>
                  </a:lnTo>
                  <a:lnTo>
                    <a:pt x="417741" y="343611"/>
                  </a:lnTo>
                  <a:lnTo>
                    <a:pt x="413118" y="332955"/>
                  </a:lnTo>
                  <a:lnTo>
                    <a:pt x="412267" y="330949"/>
                  </a:lnTo>
                  <a:lnTo>
                    <a:pt x="411492" y="329361"/>
                  </a:lnTo>
                  <a:lnTo>
                    <a:pt x="410845" y="328218"/>
                  </a:lnTo>
                  <a:lnTo>
                    <a:pt x="410133" y="327050"/>
                  </a:lnTo>
                  <a:lnTo>
                    <a:pt x="409384" y="326237"/>
                  </a:lnTo>
                  <a:lnTo>
                    <a:pt x="408533" y="325767"/>
                  </a:lnTo>
                  <a:lnTo>
                    <a:pt x="407720" y="325272"/>
                  </a:lnTo>
                  <a:lnTo>
                    <a:pt x="406806" y="325069"/>
                  </a:lnTo>
                  <a:lnTo>
                    <a:pt x="405333" y="325069"/>
                  </a:lnTo>
                  <a:lnTo>
                    <a:pt x="403440" y="325069"/>
                  </a:lnTo>
                  <a:lnTo>
                    <a:pt x="393814" y="381076"/>
                  </a:lnTo>
                  <a:lnTo>
                    <a:pt x="393687" y="383971"/>
                  </a:lnTo>
                  <a:lnTo>
                    <a:pt x="394081" y="385114"/>
                  </a:lnTo>
                  <a:lnTo>
                    <a:pt x="395503" y="386880"/>
                  </a:lnTo>
                  <a:lnTo>
                    <a:pt x="396773" y="387464"/>
                  </a:lnTo>
                  <a:lnTo>
                    <a:pt x="398386" y="387489"/>
                  </a:lnTo>
                  <a:lnTo>
                    <a:pt x="400075" y="387477"/>
                  </a:lnTo>
                  <a:lnTo>
                    <a:pt x="401383" y="386880"/>
                  </a:lnTo>
                  <a:lnTo>
                    <a:pt x="403186" y="384594"/>
                  </a:lnTo>
                  <a:lnTo>
                    <a:pt x="403669" y="383120"/>
                  </a:lnTo>
                  <a:lnTo>
                    <a:pt x="407390" y="343611"/>
                  </a:lnTo>
                  <a:lnTo>
                    <a:pt x="422275" y="377177"/>
                  </a:lnTo>
                  <a:lnTo>
                    <a:pt x="429171" y="387489"/>
                  </a:lnTo>
                  <a:lnTo>
                    <a:pt x="431317" y="387489"/>
                  </a:lnTo>
                  <a:lnTo>
                    <a:pt x="453237" y="343611"/>
                  </a:lnTo>
                  <a:lnTo>
                    <a:pt x="456971" y="383120"/>
                  </a:lnTo>
                  <a:lnTo>
                    <a:pt x="461022" y="387477"/>
                  </a:lnTo>
                  <a:lnTo>
                    <a:pt x="463765" y="387477"/>
                  </a:lnTo>
                  <a:lnTo>
                    <a:pt x="464934" y="386994"/>
                  </a:lnTo>
                  <a:lnTo>
                    <a:pt x="465734" y="386080"/>
                  </a:lnTo>
                  <a:lnTo>
                    <a:pt x="466547" y="385191"/>
                  </a:lnTo>
                  <a:lnTo>
                    <a:pt x="466953" y="383971"/>
                  </a:lnTo>
                  <a:close/>
                </a:path>
                <a:path w="796290" h="403859">
                  <a:moveTo>
                    <a:pt x="535254" y="34201"/>
                  </a:moveTo>
                  <a:lnTo>
                    <a:pt x="528104" y="8724"/>
                  </a:lnTo>
                  <a:lnTo>
                    <a:pt x="527761" y="8267"/>
                  </a:lnTo>
                  <a:lnTo>
                    <a:pt x="525513" y="6248"/>
                  </a:lnTo>
                  <a:lnTo>
                    <a:pt x="525233" y="5994"/>
                  </a:lnTo>
                  <a:lnTo>
                    <a:pt x="525233" y="34201"/>
                  </a:lnTo>
                  <a:lnTo>
                    <a:pt x="525094" y="35636"/>
                  </a:lnTo>
                  <a:lnTo>
                    <a:pt x="524243" y="39890"/>
                  </a:lnTo>
                  <a:lnTo>
                    <a:pt x="523595" y="41922"/>
                  </a:lnTo>
                  <a:lnTo>
                    <a:pt x="522706" y="43840"/>
                  </a:lnTo>
                  <a:lnTo>
                    <a:pt x="521855" y="45770"/>
                  </a:lnTo>
                  <a:lnTo>
                    <a:pt x="510806" y="53733"/>
                  </a:lnTo>
                  <a:lnTo>
                    <a:pt x="505675" y="53733"/>
                  </a:lnTo>
                  <a:lnTo>
                    <a:pt x="491820" y="34201"/>
                  </a:lnTo>
                  <a:lnTo>
                    <a:pt x="491934" y="27609"/>
                  </a:lnTo>
                  <a:lnTo>
                    <a:pt x="506831" y="8750"/>
                  </a:lnTo>
                  <a:lnTo>
                    <a:pt x="511225" y="8750"/>
                  </a:lnTo>
                  <a:lnTo>
                    <a:pt x="511695" y="8750"/>
                  </a:lnTo>
                  <a:lnTo>
                    <a:pt x="525233" y="34201"/>
                  </a:lnTo>
                  <a:lnTo>
                    <a:pt x="525233" y="5994"/>
                  </a:lnTo>
                  <a:lnTo>
                    <a:pt x="508266" y="12"/>
                  </a:lnTo>
                  <a:lnTo>
                    <a:pt x="504558" y="12"/>
                  </a:lnTo>
                  <a:lnTo>
                    <a:pt x="501421" y="711"/>
                  </a:lnTo>
                  <a:lnTo>
                    <a:pt x="496366" y="3505"/>
                  </a:lnTo>
                  <a:lnTo>
                    <a:pt x="494423" y="5562"/>
                  </a:lnTo>
                  <a:lnTo>
                    <a:pt x="493064" y="8267"/>
                  </a:lnTo>
                  <a:lnTo>
                    <a:pt x="492836" y="8267"/>
                  </a:lnTo>
                  <a:lnTo>
                    <a:pt x="487692" y="12"/>
                  </a:lnTo>
                  <a:lnTo>
                    <a:pt x="486295" y="50"/>
                  </a:lnTo>
                  <a:lnTo>
                    <a:pt x="485165" y="546"/>
                  </a:lnTo>
                  <a:lnTo>
                    <a:pt x="483387" y="2540"/>
                  </a:lnTo>
                  <a:lnTo>
                    <a:pt x="483019" y="3505"/>
                  </a:lnTo>
                  <a:lnTo>
                    <a:pt x="482904" y="73723"/>
                  </a:lnTo>
                  <a:lnTo>
                    <a:pt x="483146" y="74701"/>
                  </a:lnTo>
                  <a:lnTo>
                    <a:pt x="484035" y="76454"/>
                  </a:lnTo>
                  <a:lnTo>
                    <a:pt x="484644" y="77152"/>
                  </a:lnTo>
                  <a:lnTo>
                    <a:pt x="486181" y="78193"/>
                  </a:lnTo>
                  <a:lnTo>
                    <a:pt x="486994" y="78473"/>
                  </a:lnTo>
                  <a:lnTo>
                    <a:pt x="489000" y="78473"/>
                  </a:lnTo>
                  <a:lnTo>
                    <a:pt x="492836" y="54203"/>
                  </a:lnTo>
                  <a:lnTo>
                    <a:pt x="493064" y="54203"/>
                  </a:lnTo>
                  <a:lnTo>
                    <a:pt x="495134" y="56946"/>
                  </a:lnTo>
                  <a:lnTo>
                    <a:pt x="497522" y="59029"/>
                  </a:lnTo>
                  <a:lnTo>
                    <a:pt x="502996" y="61760"/>
                  </a:lnTo>
                  <a:lnTo>
                    <a:pt x="506031" y="62458"/>
                  </a:lnTo>
                  <a:lnTo>
                    <a:pt x="509422" y="62458"/>
                  </a:lnTo>
                  <a:lnTo>
                    <a:pt x="534873" y="37439"/>
                  </a:lnTo>
                  <a:lnTo>
                    <a:pt x="535254" y="34201"/>
                  </a:lnTo>
                  <a:close/>
                </a:path>
                <a:path w="796290" h="403859">
                  <a:moveTo>
                    <a:pt x="538022" y="353047"/>
                  </a:moveTo>
                  <a:lnTo>
                    <a:pt x="530618" y="333768"/>
                  </a:lnTo>
                  <a:lnTo>
                    <a:pt x="530288" y="333336"/>
                  </a:lnTo>
                  <a:lnTo>
                    <a:pt x="528002" y="331228"/>
                  </a:lnTo>
                  <a:lnTo>
                    <a:pt x="528002" y="359613"/>
                  </a:lnTo>
                  <a:lnTo>
                    <a:pt x="527913" y="360616"/>
                  </a:lnTo>
                  <a:lnTo>
                    <a:pt x="513664" y="378777"/>
                  </a:lnTo>
                  <a:lnTo>
                    <a:pt x="508825" y="378777"/>
                  </a:lnTo>
                  <a:lnTo>
                    <a:pt x="494538" y="353047"/>
                  </a:lnTo>
                  <a:lnTo>
                    <a:pt x="494804" y="350837"/>
                  </a:lnTo>
                  <a:lnTo>
                    <a:pt x="511390" y="333768"/>
                  </a:lnTo>
                  <a:lnTo>
                    <a:pt x="514311" y="333806"/>
                  </a:lnTo>
                  <a:lnTo>
                    <a:pt x="528002" y="359613"/>
                  </a:lnTo>
                  <a:lnTo>
                    <a:pt x="528002" y="331228"/>
                  </a:lnTo>
                  <a:lnTo>
                    <a:pt x="525983" y="329361"/>
                  </a:lnTo>
                  <a:lnTo>
                    <a:pt x="523506" y="327850"/>
                  </a:lnTo>
                  <a:lnTo>
                    <a:pt x="517918" y="325615"/>
                  </a:lnTo>
                  <a:lnTo>
                    <a:pt x="514819" y="325069"/>
                  </a:lnTo>
                  <a:lnTo>
                    <a:pt x="511390" y="325069"/>
                  </a:lnTo>
                  <a:lnTo>
                    <a:pt x="507365" y="325069"/>
                  </a:lnTo>
                  <a:lnTo>
                    <a:pt x="484530" y="359664"/>
                  </a:lnTo>
                  <a:lnTo>
                    <a:pt x="484962" y="362851"/>
                  </a:lnTo>
                  <a:lnTo>
                    <a:pt x="508063" y="387477"/>
                  </a:lnTo>
                  <a:lnTo>
                    <a:pt x="514731" y="387477"/>
                  </a:lnTo>
                  <a:lnTo>
                    <a:pt x="530580" y="378777"/>
                  </a:lnTo>
                  <a:lnTo>
                    <a:pt x="532003" y="376999"/>
                  </a:lnTo>
                  <a:lnTo>
                    <a:pt x="534974" y="371779"/>
                  </a:lnTo>
                  <a:lnTo>
                    <a:pt x="536105" y="368909"/>
                  </a:lnTo>
                  <a:lnTo>
                    <a:pt x="537641" y="362800"/>
                  </a:lnTo>
                  <a:lnTo>
                    <a:pt x="537908" y="360616"/>
                  </a:lnTo>
                  <a:lnTo>
                    <a:pt x="538022" y="353047"/>
                  </a:lnTo>
                  <a:close/>
                </a:path>
                <a:path w="796290" h="403859">
                  <a:moveTo>
                    <a:pt x="596468" y="6654"/>
                  </a:moveTo>
                  <a:lnTo>
                    <a:pt x="580936" y="12"/>
                  </a:lnTo>
                  <a:lnTo>
                    <a:pt x="575144" y="50"/>
                  </a:lnTo>
                  <a:lnTo>
                    <a:pt x="552831" y="28194"/>
                  </a:lnTo>
                  <a:lnTo>
                    <a:pt x="552843" y="36652"/>
                  </a:lnTo>
                  <a:lnTo>
                    <a:pt x="553466" y="40411"/>
                  </a:lnTo>
                  <a:lnTo>
                    <a:pt x="555917" y="47561"/>
                  </a:lnTo>
                  <a:lnTo>
                    <a:pt x="557695" y="50749"/>
                  </a:lnTo>
                  <a:lnTo>
                    <a:pt x="560108" y="53530"/>
                  </a:lnTo>
                  <a:lnTo>
                    <a:pt x="562406" y="56248"/>
                  </a:lnTo>
                  <a:lnTo>
                    <a:pt x="565264" y="58432"/>
                  </a:lnTo>
                  <a:lnTo>
                    <a:pt x="572008" y="61607"/>
                  </a:lnTo>
                  <a:lnTo>
                    <a:pt x="575856" y="62407"/>
                  </a:lnTo>
                  <a:lnTo>
                    <a:pt x="580136" y="62458"/>
                  </a:lnTo>
                  <a:lnTo>
                    <a:pt x="581317" y="62458"/>
                  </a:lnTo>
                  <a:lnTo>
                    <a:pt x="582587" y="62395"/>
                  </a:lnTo>
                  <a:lnTo>
                    <a:pt x="584009" y="62255"/>
                  </a:lnTo>
                  <a:lnTo>
                    <a:pt x="585381" y="62153"/>
                  </a:lnTo>
                  <a:lnTo>
                    <a:pt x="596023" y="55867"/>
                  </a:lnTo>
                  <a:lnTo>
                    <a:pt x="596023" y="53733"/>
                  </a:lnTo>
                  <a:lnTo>
                    <a:pt x="592251" y="50076"/>
                  </a:lnTo>
                  <a:lnTo>
                    <a:pt x="591400" y="50088"/>
                  </a:lnTo>
                  <a:lnTo>
                    <a:pt x="590600" y="50292"/>
                  </a:lnTo>
                  <a:lnTo>
                    <a:pt x="589140" y="51003"/>
                  </a:lnTo>
                  <a:lnTo>
                    <a:pt x="586714" y="52387"/>
                  </a:lnTo>
                  <a:lnTo>
                    <a:pt x="585698" y="52819"/>
                  </a:lnTo>
                  <a:lnTo>
                    <a:pt x="583374" y="53530"/>
                  </a:lnTo>
                  <a:lnTo>
                    <a:pt x="581888" y="53733"/>
                  </a:lnTo>
                  <a:lnTo>
                    <a:pt x="577748" y="53733"/>
                  </a:lnTo>
                  <a:lnTo>
                    <a:pt x="562762" y="33794"/>
                  </a:lnTo>
                  <a:lnTo>
                    <a:pt x="562851" y="28194"/>
                  </a:lnTo>
                  <a:lnTo>
                    <a:pt x="577278" y="8750"/>
                  </a:lnTo>
                  <a:lnTo>
                    <a:pt x="581101" y="8750"/>
                  </a:lnTo>
                  <a:lnTo>
                    <a:pt x="581355" y="8750"/>
                  </a:lnTo>
                  <a:lnTo>
                    <a:pt x="582587" y="8902"/>
                  </a:lnTo>
                  <a:lnTo>
                    <a:pt x="585050" y="9512"/>
                  </a:lnTo>
                  <a:lnTo>
                    <a:pt x="586232" y="9867"/>
                  </a:lnTo>
                  <a:lnTo>
                    <a:pt x="591045" y="11633"/>
                  </a:lnTo>
                  <a:lnTo>
                    <a:pt x="591667" y="11785"/>
                  </a:lnTo>
                  <a:lnTo>
                    <a:pt x="592023" y="11823"/>
                  </a:lnTo>
                  <a:lnTo>
                    <a:pt x="593305" y="11785"/>
                  </a:lnTo>
                  <a:lnTo>
                    <a:pt x="594372" y="11430"/>
                  </a:lnTo>
                  <a:lnTo>
                    <a:pt x="595185" y="10706"/>
                  </a:lnTo>
                  <a:lnTo>
                    <a:pt x="596023" y="9994"/>
                  </a:lnTo>
                  <a:lnTo>
                    <a:pt x="596455" y="9042"/>
                  </a:lnTo>
                  <a:lnTo>
                    <a:pt x="596468" y="8724"/>
                  </a:lnTo>
                  <a:lnTo>
                    <a:pt x="596468" y="6654"/>
                  </a:lnTo>
                  <a:close/>
                </a:path>
                <a:path w="796290" h="403859">
                  <a:moveTo>
                    <a:pt x="605447" y="349681"/>
                  </a:moveTo>
                  <a:lnTo>
                    <a:pt x="601345" y="325069"/>
                  </a:lnTo>
                  <a:lnTo>
                    <a:pt x="599465" y="325069"/>
                  </a:lnTo>
                  <a:lnTo>
                    <a:pt x="595503" y="349681"/>
                  </a:lnTo>
                  <a:lnTo>
                    <a:pt x="568286" y="349681"/>
                  </a:lnTo>
                  <a:lnTo>
                    <a:pt x="564172" y="325069"/>
                  </a:lnTo>
                  <a:lnTo>
                    <a:pt x="561835" y="325069"/>
                  </a:lnTo>
                  <a:lnTo>
                    <a:pt x="560641" y="325551"/>
                  </a:lnTo>
                  <a:lnTo>
                    <a:pt x="558863" y="327482"/>
                  </a:lnTo>
                  <a:lnTo>
                    <a:pt x="558380" y="328815"/>
                  </a:lnTo>
                  <a:lnTo>
                    <a:pt x="558368" y="383946"/>
                  </a:lnTo>
                  <a:lnTo>
                    <a:pt x="558749" y="385254"/>
                  </a:lnTo>
                  <a:lnTo>
                    <a:pt x="560336" y="387045"/>
                  </a:lnTo>
                  <a:lnTo>
                    <a:pt x="561479" y="387489"/>
                  </a:lnTo>
                  <a:lnTo>
                    <a:pt x="564603" y="387477"/>
                  </a:lnTo>
                  <a:lnTo>
                    <a:pt x="565873" y="387019"/>
                  </a:lnTo>
                  <a:lnTo>
                    <a:pt x="567791" y="385152"/>
                  </a:lnTo>
                  <a:lnTo>
                    <a:pt x="568248" y="383946"/>
                  </a:lnTo>
                  <a:lnTo>
                    <a:pt x="568286" y="358406"/>
                  </a:lnTo>
                  <a:lnTo>
                    <a:pt x="595503" y="358406"/>
                  </a:lnTo>
                  <a:lnTo>
                    <a:pt x="595579" y="383489"/>
                  </a:lnTo>
                  <a:lnTo>
                    <a:pt x="595655" y="383946"/>
                  </a:lnTo>
                  <a:lnTo>
                    <a:pt x="595985" y="384746"/>
                  </a:lnTo>
                  <a:lnTo>
                    <a:pt x="596277" y="385572"/>
                  </a:lnTo>
                  <a:lnTo>
                    <a:pt x="596811" y="386232"/>
                  </a:lnTo>
                  <a:lnTo>
                    <a:pt x="598284" y="387223"/>
                  </a:lnTo>
                  <a:lnTo>
                    <a:pt x="599262" y="387477"/>
                  </a:lnTo>
                  <a:lnTo>
                    <a:pt x="601472" y="387477"/>
                  </a:lnTo>
                  <a:lnTo>
                    <a:pt x="605447" y="358406"/>
                  </a:lnTo>
                  <a:lnTo>
                    <a:pt x="605447" y="349681"/>
                  </a:lnTo>
                  <a:close/>
                </a:path>
                <a:path w="796290" h="403859">
                  <a:moveTo>
                    <a:pt x="662063" y="58813"/>
                  </a:moveTo>
                  <a:lnTo>
                    <a:pt x="639635" y="32893"/>
                  </a:lnTo>
                  <a:lnTo>
                    <a:pt x="634974" y="28194"/>
                  </a:lnTo>
                  <a:lnTo>
                    <a:pt x="658660" y="5397"/>
                  </a:lnTo>
                  <a:lnTo>
                    <a:pt x="658622" y="3314"/>
                  </a:lnTo>
                  <a:lnTo>
                    <a:pt x="658253" y="2197"/>
                  </a:lnTo>
                  <a:lnTo>
                    <a:pt x="656755" y="457"/>
                  </a:lnTo>
                  <a:lnTo>
                    <a:pt x="655764" y="38"/>
                  </a:lnTo>
                  <a:lnTo>
                    <a:pt x="653707" y="0"/>
                  </a:lnTo>
                  <a:lnTo>
                    <a:pt x="652919" y="215"/>
                  </a:lnTo>
                  <a:lnTo>
                    <a:pt x="651319" y="1092"/>
                  </a:lnTo>
                  <a:lnTo>
                    <a:pt x="650392" y="1790"/>
                  </a:lnTo>
                  <a:lnTo>
                    <a:pt x="626757" y="24752"/>
                  </a:lnTo>
                  <a:lnTo>
                    <a:pt x="626681" y="3314"/>
                  </a:lnTo>
                  <a:lnTo>
                    <a:pt x="626275" y="2197"/>
                  </a:lnTo>
                  <a:lnTo>
                    <a:pt x="624497" y="457"/>
                  </a:lnTo>
                  <a:lnTo>
                    <a:pt x="623290" y="12"/>
                  </a:lnTo>
                  <a:lnTo>
                    <a:pt x="620801" y="12"/>
                  </a:lnTo>
                  <a:lnTo>
                    <a:pt x="616851" y="58445"/>
                  </a:lnTo>
                  <a:lnTo>
                    <a:pt x="617067" y="59245"/>
                  </a:lnTo>
                  <a:lnTo>
                    <a:pt x="617969" y="60794"/>
                  </a:lnTo>
                  <a:lnTo>
                    <a:pt x="618540" y="61391"/>
                  </a:lnTo>
                  <a:lnTo>
                    <a:pt x="620026" y="62217"/>
                  </a:lnTo>
                  <a:lnTo>
                    <a:pt x="620826" y="62458"/>
                  </a:lnTo>
                  <a:lnTo>
                    <a:pt x="621728" y="62458"/>
                  </a:lnTo>
                  <a:lnTo>
                    <a:pt x="626757" y="32893"/>
                  </a:lnTo>
                  <a:lnTo>
                    <a:pt x="652818" y="60045"/>
                  </a:lnTo>
                  <a:lnTo>
                    <a:pt x="656983" y="62458"/>
                  </a:lnTo>
                  <a:lnTo>
                    <a:pt x="657847" y="62458"/>
                  </a:lnTo>
                  <a:lnTo>
                    <a:pt x="659066" y="62433"/>
                  </a:lnTo>
                  <a:lnTo>
                    <a:pt x="660082" y="62077"/>
                  </a:lnTo>
                  <a:lnTo>
                    <a:pt x="661644" y="60642"/>
                  </a:lnTo>
                  <a:lnTo>
                    <a:pt x="661936" y="59931"/>
                  </a:lnTo>
                  <a:lnTo>
                    <a:pt x="662063" y="58813"/>
                  </a:lnTo>
                  <a:close/>
                </a:path>
                <a:path w="796290" h="403859">
                  <a:moveTo>
                    <a:pt x="676173" y="343611"/>
                  </a:moveTo>
                  <a:lnTo>
                    <a:pt x="676059" y="328307"/>
                  </a:lnTo>
                  <a:lnTo>
                    <a:pt x="675843" y="327444"/>
                  </a:lnTo>
                  <a:lnTo>
                    <a:pt x="674382" y="325551"/>
                  </a:lnTo>
                  <a:lnTo>
                    <a:pt x="673265" y="325069"/>
                  </a:lnTo>
                  <a:lnTo>
                    <a:pt x="671715" y="325069"/>
                  </a:lnTo>
                  <a:lnTo>
                    <a:pt x="670775" y="325031"/>
                  </a:lnTo>
                  <a:lnTo>
                    <a:pt x="664057" y="331355"/>
                  </a:lnTo>
                  <a:lnTo>
                    <a:pt x="638441" y="369049"/>
                  </a:lnTo>
                  <a:lnTo>
                    <a:pt x="638441" y="329298"/>
                  </a:lnTo>
                  <a:lnTo>
                    <a:pt x="634365" y="325069"/>
                  </a:lnTo>
                  <a:lnTo>
                    <a:pt x="632472" y="325069"/>
                  </a:lnTo>
                  <a:lnTo>
                    <a:pt x="628535" y="382968"/>
                  </a:lnTo>
                  <a:lnTo>
                    <a:pt x="628738" y="384302"/>
                  </a:lnTo>
                  <a:lnTo>
                    <a:pt x="629602" y="386156"/>
                  </a:lnTo>
                  <a:lnTo>
                    <a:pt x="630161" y="386753"/>
                  </a:lnTo>
                  <a:lnTo>
                    <a:pt x="631583" y="387350"/>
                  </a:lnTo>
                  <a:lnTo>
                    <a:pt x="632345" y="387515"/>
                  </a:lnTo>
                  <a:lnTo>
                    <a:pt x="634199" y="387477"/>
                  </a:lnTo>
                  <a:lnTo>
                    <a:pt x="649109" y="369049"/>
                  </a:lnTo>
                  <a:lnTo>
                    <a:pt x="666242" y="343611"/>
                  </a:lnTo>
                  <a:lnTo>
                    <a:pt x="666292" y="384302"/>
                  </a:lnTo>
                  <a:lnTo>
                    <a:pt x="669404" y="387477"/>
                  </a:lnTo>
                  <a:lnTo>
                    <a:pt x="672884" y="387477"/>
                  </a:lnTo>
                  <a:lnTo>
                    <a:pt x="674116" y="387070"/>
                  </a:lnTo>
                  <a:lnTo>
                    <a:pt x="675779" y="385343"/>
                  </a:lnTo>
                  <a:lnTo>
                    <a:pt x="676097" y="384302"/>
                  </a:lnTo>
                  <a:lnTo>
                    <a:pt x="676173" y="343611"/>
                  </a:lnTo>
                  <a:close/>
                </a:path>
                <a:path w="796290" h="403859">
                  <a:moveTo>
                    <a:pt x="729043" y="8267"/>
                  </a:moveTo>
                  <a:lnTo>
                    <a:pt x="724344" y="12"/>
                  </a:lnTo>
                  <a:lnTo>
                    <a:pt x="723468" y="12"/>
                  </a:lnTo>
                  <a:lnTo>
                    <a:pt x="719683" y="7696"/>
                  </a:lnTo>
                  <a:lnTo>
                    <a:pt x="719683" y="34175"/>
                  </a:lnTo>
                  <a:lnTo>
                    <a:pt x="719353" y="36957"/>
                  </a:lnTo>
                  <a:lnTo>
                    <a:pt x="718108" y="42316"/>
                  </a:lnTo>
                  <a:lnTo>
                    <a:pt x="717118" y="44704"/>
                  </a:lnTo>
                  <a:lnTo>
                    <a:pt x="715733" y="46812"/>
                  </a:lnTo>
                  <a:lnTo>
                    <a:pt x="714375" y="48945"/>
                  </a:lnTo>
                  <a:lnTo>
                    <a:pt x="712571" y="50622"/>
                  </a:lnTo>
                  <a:lnTo>
                    <a:pt x="710361" y="51866"/>
                  </a:lnTo>
                  <a:lnTo>
                    <a:pt x="708152" y="53073"/>
                  </a:lnTo>
                  <a:lnTo>
                    <a:pt x="705459" y="53733"/>
                  </a:lnTo>
                  <a:lnTo>
                    <a:pt x="699960" y="53733"/>
                  </a:lnTo>
                  <a:lnTo>
                    <a:pt x="697903" y="53276"/>
                  </a:lnTo>
                  <a:lnTo>
                    <a:pt x="694359" y="51460"/>
                  </a:lnTo>
                  <a:lnTo>
                    <a:pt x="692835" y="50228"/>
                  </a:lnTo>
                  <a:lnTo>
                    <a:pt x="691591" y="48679"/>
                  </a:lnTo>
                  <a:lnTo>
                    <a:pt x="690295" y="47155"/>
                  </a:lnTo>
                  <a:lnTo>
                    <a:pt x="686181" y="28194"/>
                  </a:lnTo>
                  <a:lnTo>
                    <a:pt x="686523" y="25514"/>
                  </a:lnTo>
                  <a:lnTo>
                    <a:pt x="699998" y="8750"/>
                  </a:lnTo>
                  <a:lnTo>
                    <a:pt x="705104" y="8750"/>
                  </a:lnTo>
                  <a:lnTo>
                    <a:pt x="705612" y="8750"/>
                  </a:lnTo>
                  <a:lnTo>
                    <a:pt x="719683" y="34175"/>
                  </a:lnTo>
                  <a:lnTo>
                    <a:pt x="719683" y="7696"/>
                  </a:lnTo>
                  <a:lnTo>
                    <a:pt x="719670" y="8267"/>
                  </a:lnTo>
                  <a:lnTo>
                    <a:pt x="719429" y="8267"/>
                  </a:lnTo>
                  <a:lnTo>
                    <a:pt x="717740" y="6362"/>
                  </a:lnTo>
                  <a:lnTo>
                    <a:pt x="716051" y="4775"/>
                  </a:lnTo>
                  <a:lnTo>
                    <a:pt x="704773" y="12"/>
                  </a:lnTo>
                  <a:lnTo>
                    <a:pt x="698982" y="38"/>
                  </a:lnTo>
                  <a:lnTo>
                    <a:pt x="676224" y="28194"/>
                  </a:lnTo>
                  <a:lnTo>
                    <a:pt x="676249" y="35864"/>
                  </a:lnTo>
                  <a:lnTo>
                    <a:pt x="703554" y="62458"/>
                  </a:lnTo>
                  <a:lnTo>
                    <a:pt x="706602" y="62433"/>
                  </a:lnTo>
                  <a:lnTo>
                    <a:pt x="719099" y="53733"/>
                  </a:lnTo>
                  <a:lnTo>
                    <a:pt x="719429" y="53289"/>
                  </a:lnTo>
                  <a:lnTo>
                    <a:pt x="719670" y="53289"/>
                  </a:lnTo>
                  <a:lnTo>
                    <a:pt x="719709" y="58864"/>
                  </a:lnTo>
                  <a:lnTo>
                    <a:pt x="719886" y="59639"/>
                  </a:lnTo>
                  <a:lnTo>
                    <a:pt x="720763" y="61048"/>
                  </a:lnTo>
                  <a:lnTo>
                    <a:pt x="721321" y="61582"/>
                  </a:lnTo>
                  <a:lnTo>
                    <a:pt x="722096" y="61950"/>
                  </a:lnTo>
                  <a:lnTo>
                    <a:pt x="722731" y="62293"/>
                  </a:lnTo>
                  <a:lnTo>
                    <a:pt x="723506" y="62458"/>
                  </a:lnTo>
                  <a:lnTo>
                    <a:pt x="725855" y="62433"/>
                  </a:lnTo>
                  <a:lnTo>
                    <a:pt x="726998" y="61950"/>
                  </a:lnTo>
                  <a:lnTo>
                    <a:pt x="727811" y="61048"/>
                  </a:lnTo>
                  <a:lnTo>
                    <a:pt x="728624" y="60109"/>
                  </a:lnTo>
                  <a:lnTo>
                    <a:pt x="729043" y="58864"/>
                  </a:lnTo>
                  <a:lnTo>
                    <a:pt x="729043" y="53289"/>
                  </a:lnTo>
                  <a:lnTo>
                    <a:pt x="729043" y="8724"/>
                  </a:lnTo>
                  <a:lnTo>
                    <a:pt x="729043" y="8267"/>
                  </a:lnTo>
                  <a:close/>
                </a:path>
                <a:path w="796290" h="403859">
                  <a:moveTo>
                    <a:pt x="743381" y="329717"/>
                  </a:moveTo>
                  <a:lnTo>
                    <a:pt x="743191" y="328447"/>
                  </a:lnTo>
                  <a:lnTo>
                    <a:pt x="742746" y="327545"/>
                  </a:lnTo>
                  <a:lnTo>
                    <a:pt x="742353" y="326631"/>
                  </a:lnTo>
                  <a:lnTo>
                    <a:pt x="741667" y="325983"/>
                  </a:lnTo>
                  <a:lnTo>
                    <a:pt x="739736" y="325234"/>
                  </a:lnTo>
                  <a:lnTo>
                    <a:pt x="738403" y="325031"/>
                  </a:lnTo>
                  <a:lnTo>
                    <a:pt x="736727" y="325069"/>
                  </a:lnTo>
                  <a:lnTo>
                    <a:pt x="733412" y="325069"/>
                  </a:lnTo>
                  <a:lnTo>
                    <a:pt x="733412" y="333768"/>
                  </a:lnTo>
                  <a:lnTo>
                    <a:pt x="733412" y="352666"/>
                  </a:lnTo>
                  <a:lnTo>
                    <a:pt x="719035" y="352666"/>
                  </a:lnTo>
                  <a:lnTo>
                    <a:pt x="717588" y="352501"/>
                  </a:lnTo>
                  <a:lnTo>
                    <a:pt x="714806" y="351878"/>
                  </a:lnTo>
                  <a:lnTo>
                    <a:pt x="713549" y="351358"/>
                  </a:lnTo>
                  <a:lnTo>
                    <a:pt x="712431" y="350621"/>
                  </a:lnTo>
                  <a:lnTo>
                    <a:pt x="711314" y="349923"/>
                  </a:lnTo>
                  <a:lnTo>
                    <a:pt x="710412" y="348945"/>
                  </a:lnTo>
                  <a:lnTo>
                    <a:pt x="709091" y="346544"/>
                  </a:lnTo>
                  <a:lnTo>
                    <a:pt x="708736" y="345046"/>
                  </a:lnTo>
                  <a:lnTo>
                    <a:pt x="708736" y="341020"/>
                  </a:lnTo>
                  <a:lnTo>
                    <a:pt x="718693" y="333743"/>
                  </a:lnTo>
                  <a:lnTo>
                    <a:pt x="721080" y="333768"/>
                  </a:lnTo>
                  <a:lnTo>
                    <a:pt x="733412" y="333768"/>
                  </a:lnTo>
                  <a:lnTo>
                    <a:pt x="733412" y="325069"/>
                  </a:lnTo>
                  <a:lnTo>
                    <a:pt x="716114" y="325069"/>
                  </a:lnTo>
                  <a:lnTo>
                    <a:pt x="699846" y="334962"/>
                  </a:lnTo>
                  <a:lnTo>
                    <a:pt x="698639" y="337286"/>
                  </a:lnTo>
                  <a:lnTo>
                    <a:pt x="698030" y="340106"/>
                  </a:lnTo>
                  <a:lnTo>
                    <a:pt x="698004" y="345719"/>
                  </a:lnTo>
                  <a:lnTo>
                    <a:pt x="698411" y="347776"/>
                  </a:lnTo>
                  <a:lnTo>
                    <a:pt x="713638" y="359067"/>
                  </a:lnTo>
                  <a:lnTo>
                    <a:pt x="697814" y="379158"/>
                  </a:lnTo>
                  <a:lnTo>
                    <a:pt x="697344" y="379971"/>
                  </a:lnTo>
                  <a:lnTo>
                    <a:pt x="696671" y="381635"/>
                  </a:lnTo>
                  <a:lnTo>
                    <a:pt x="696518" y="382333"/>
                  </a:lnTo>
                  <a:lnTo>
                    <a:pt x="696531" y="383971"/>
                  </a:lnTo>
                  <a:lnTo>
                    <a:pt x="700341" y="387489"/>
                  </a:lnTo>
                  <a:lnTo>
                    <a:pt x="702144" y="387477"/>
                  </a:lnTo>
                  <a:lnTo>
                    <a:pt x="702957" y="387286"/>
                  </a:lnTo>
                  <a:lnTo>
                    <a:pt x="704545" y="386473"/>
                  </a:lnTo>
                  <a:lnTo>
                    <a:pt x="705243" y="385851"/>
                  </a:lnTo>
                  <a:lnTo>
                    <a:pt x="724052" y="360349"/>
                  </a:lnTo>
                  <a:lnTo>
                    <a:pt x="733412" y="360349"/>
                  </a:lnTo>
                  <a:lnTo>
                    <a:pt x="737514" y="387489"/>
                  </a:lnTo>
                  <a:lnTo>
                    <a:pt x="739902" y="387477"/>
                  </a:lnTo>
                  <a:lnTo>
                    <a:pt x="741095" y="387019"/>
                  </a:lnTo>
                  <a:lnTo>
                    <a:pt x="742873" y="385229"/>
                  </a:lnTo>
                  <a:lnTo>
                    <a:pt x="743356" y="383971"/>
                  </a:lnTo>
                  <a:lnTo>
                    <a:pt x="743369" y="360349"/>
                  </a:lnTo>
                  <a:lnTo>
                    <a:pt x="743369" y="352666"/>
                  </a:lnTo>
                  <a:lnTo>
                    <a:pt x="743369" y="333743"/>
                  </a:lnTo>
                  <a:lnTo>
                    <a:pt x="743381" y="329717"/>
                  </a:lnTo>
                  <a:close/>
                </a:path>
                <a:path w="796290" h="403859">
                  <a:moveTo>
                    <a:pt x="796226" y="8686"/>
                  </a:moveTo>
                  <a:lnTo>
                    <a:pt x="796175" y="4229"/>
                  </a:lnTo>
                  <a:lnTo>
                    <a:pt x="796036" y="3416"/>
                  </a:lnTo>
                  <a:lnTo>
                    <a:pt x="795604" y="2501"/>
                  </a:lnTo>
                  <a:lnTo>
                    <a:pt x="795210" y="1587"/>
                  </a:lnTo>
                  <a:lnTo>
                    <a:pt x="794537" y="939"/>
                  </a:lnTo>
                  <a:lnTo>
                    <a:pt x="793559" y="546"/>
                  </a:lnTo>
                  <a:lnTo>
                    <a:pt x="792594" y="190"/>
                  </a:lnTo>
                  <a:lnTo>
                    <a:pt x="791248" y="0"/>
                  </a:lnTo>
                  <a:lnTo>
                    <a:pt x="789597" y="12"/>
                  </a:lnTo>
                  <a:lnTo>
                    <a:pt x="786282" y="12"/>
                  </a:lnTo>
                  <a:lnTo>
                    <a:pt x="786282" y="8724"/>
                  </a:lnTo>
                  <a:lnTo>
                    <a:pt x="786282" y="27635"/>
                  </a:lnTo>
                  <a:lnTo>
                    <a:pt x="771906" y="27635"/>
                  </a:lnTo>
                  <a:lnTo>
                    <a:pt x="770458" y="27482"/>
                  </a:lnTo>
                  <a:lnTo>
                    <a:pt x="769061" y="27139"/>
                  </a:lnTo>
                  <a:lnTo>
                    <a:pt x="767664" y="26847"/>
                  </a:lnTo>
                  <a:lnTo>
                    <a:pt x="761619" y="20015"/>
                  </a:lnTo>
                  <a:lnTo>
                    <a:pt x="761619" y="15976"/>
                  </a:lnTo>
                  <a:lnTo>
                    <a:pt x="771550" y="8686"/>
                  </a:lnTo>
                  <a:lnTo>
                    <a:pt x="773925" y="8724"/>
                  </a:lnTo>
                  <a:lnTo>
                    <a:pt x="786282" y="8724"/>
                  </a:lnTo>
                  <a:lnTo>
                    <a:pt x="786282" y="12"/>
                  </a:lnTo>
                  <a:lnTo>
                    <a:pt x="768959" y="12"/>
                  </a:lnTo>
                  <a:lnTo>
                    <a:pt x="750849" y="20675"/>
                  </a:lnTo>
                  <a:lnTo>
                    <a:pt x="751255" y="22733"/>
                  </a:lnTo>
                  <a:lnTo>
                    <a:pt x="766521" y="34048"/>
                  </a:lnTo>
                  <a:lnTo>
                    <a:pt x="751293" y="53289"/>
                  </a:lnTo>
                  <a:lnTo>
                    <a:pt x="750658" y="54102"/>
                  </a:lnTo>
                  <a:lnTo>
                    <a:pt x="750189" y="54927"/>
                  </a:lnTo>
                  <a:lnTo>
                    <a:pt x="749528" y="56591"/>
                  </a:lnTo>
                  <a:lnTo>
                    <a:pt x="749376" y="57302"/>
                  </a:lnTo>
                  <a:lnTo>
                    <a:pt x="749376" y="58445"/>
                  </a:lnTo>
                  <a:lnTo>
                    <a:pt x="753186" y="62458"/>
                  </a:lnTo>
                  <a:lnTo>
                    <a:pt x="754951" y="62458"/>
                  </a:lnTo>
                  <a:lnTo>
                    <a:pt x="755827" y="62242"/>
                  </a:lnTo>
                  <a:lnTo>
                    <a:pt x="757389" y="61429"/>
                  </a:lnTo>
                  <a:lnTo>
                    <a:pt x="758101" y="60794"/>
                  </a:lnTo>
                  <a:lnTo>
                    <a:pt x="776897" y="35306"/>
                  </a:lnTo>
                  <a:lnTo>
                    <a:pt x="786282" y="35306"/>
                  </a:lnTo>
                  <a:lnTo>
                    <a:pt x="790384" y="62458"/>
                  </a:lnTo>
                  <a:lnTo>
                    <a:pt x="792772" y="62433"/>
                  </a:lnTo>
                  <a:lnTo>
                    <a:pt x="793940" y="61963"/>
                  </a:lnTo>
                  <a:lnTo>
                    <a:pt x="795718" y="60185"/>
                  </a:lnTo>
                  <a:lnTo>
                    <a:pt x="796201" y="58915"/>
                  </a:lnTo>
                  <a:lnTo>
                    <a:pt x="796226" y="35306"/>
                  </a:lnTo>
                  <a:lnTo>
                    <a:pt x="796226" y="27635"/>
                  </a:lnTo>
                  <a:lnTo>
                    <a:pt x="796226" y="86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66636" y="2148056"/>
            <a:ext cx="160782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110" dirty="0">
                <a:solidFill>
                  <a:srgbClr val="EA5B0B"/>
                </a:solidFill>
                <a:latin typeface="Roboto"/>
                <a:cs typeface="Roboto"/>
              </a:rPr>
              <a:t>ДЛЯ</a:t>
            </a:r>
            <a:r>
              <a:rPr sz="2450" b="1" spc="-20" dirty="0">
                <a:solidFill>
                  <a:srgbClr val="EA5B0B"/>
                </a:solidFill>
                <a:latin typeface="Roboto"/>
                <a:cs typeface="Roboto"/>
              </a:rPr>
              <a:t> </a:t>
            </a:r>
            <a:r>
              <a:rPr sz="2450" b="1" spc="55" dirty="0">
                <a:solidFill>
                  <a:srgbClr val="EA5B0B"/>
                </a:solidFill>
                <a:latin typeface="Roboto"/>
                <a:cs typeface="Roboto"/>
              </a:rPr>
              <a:t>КОГО</a:t>
            </a:r>
            <a:endParaRPr sz="2450" dirty="0">
              <a:latin typeface="Roboto"/>
              <a:cs typeface="Robo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73796" y="2460710"/>
            <a:ext cx="5790565" cy="3835400"/>
            <a:chOff x="973796" y="2460710"/>
            <a:chExt cx="5790565" cy="383540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3796" y="3112871"/>
              <a:ext cx="3477799" cy="318311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53264" y="2513064"/>
              <a:ext cx="2858770" cy="1289050"/>
            </a:xfrm>
            <a:custGeom>
              <a:avLst/>
              <a:gdLst/>
              <a:ahLst/>
              <a:cxnLst/>
              <a:rect l="l" t="t" r="r" b="b"/>
              <a:pathLst>
                <a:path w="2858770" h="1289050">
                  <a:moveTo>
                    <a:pt x="0" y="1288662"/>
                  </a:moveTo>
                  <a:lnTo>
                    <a:pt x="2858551" y="1288662"/>
                  </a:lnTo>
                  <a:lnTo>
                    <a:pt x="2858551" y="0"/>
                  </a:lnTo>
                  <a:lnTo>
                    <a:pt x="0" y="0"/>
                  </a:lnTo>
                  <a:lnTo>
                    <a:pt x="0" y="1288662"/>
                  </a:lnTo>
                  <a:close/>
                </a:path>
              </a:pathLst>
            </a:custGeom>
            <a:ln w="104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853264" y="2513064"/>
            <a:ext cx="2858770" cy="1289050"/>
          </a:xfrm>
          <a:prstGeom prst="rect">
            <a:avLst/>
          </a:prstGeom>
          <a:solidFill>
            <a:srgbClr val="EA5B0B"/>
          </a:solidFill>
        </p:spPr>
        <p:txBody>
          <a:bodyPr vert="horz" wrap="square" lIns="0" tIns="262255" rIns="0" bIns="0" rtlCol="0">
            <a:spAutoFit/>
          </a:bodyPr>
          <a:lstStyle/>
          <a:p>
            <a:pPr marL="305435">
              <a:lnSpc>
                <a:spcPct val="100000"/>
              </a:lnSpc>
              <a:spcBef>
                <a:spcPts val="2065"/>
              </a:spcBef>
            </a:pPr>
            <a:r>
              <a:rPr sz="2450" b="1" spc="20" dirty="0">
                <a:solidFill>
                  <a:srgbClr val="FFFFFF"/>
                </a:solidFill>
                <a:latin typeface="Roboto"/>
                <a:cs typeface="Roboto"/>
              </a:rPr>
              <a:t>Каждый</a:t>
            </a:r>
            <a:endParaRPr sz="2450">
              <a:latin typeface="Roboto"/>
              <a:cs typeface="Roboto"/>
            </a:endParaRPr>
          </a:p>
          <a:p>
            <a:pPr marL="305435">
              <a:lnSpc>
                <a:spcPct val="100000"/>
              </a:lnSpc>
              <a:spcBef>
                <a:spcPts val="30"/>
              </a:spcBef>
            </a:pPr>
            <a:r>
              <a:rPr sz="2450" b="1" spc="-25" dirty="0">
                <a:solidFill>
                  <a:srgbClr val="FFFFFF"/>
                </a:solidFill>
                <a:latin typeface="Roboto"/>
                <a:cs typeface="Roboto"/>
              </a:rPr>
              <a:t>от</a:t>
            </a:r>
            <a:r>
              <a:rPr sz="245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50" b="1" spc="10" dirty="0">
                <a:solidFill>
                  <a:srgbClr val="FFFFFF"/>
                </a:solidFill>
                <a:latin typeface="Roboto"/>
                <a:cs typeface="Roboto"/>
              </a:rPr>
              <a:t>14</a:t>
            </a:r>
            <a:r>
              <a:rPr sz="245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50" b="1" spc="-35" dirty="0">
                <a:solidFill>
                  <a:srgbClr val="FFFFFF"/>
                </a:solidFill>
                <a:latin typeface="Roboto"/>
                <a:cs typeface="Roboto"/>
              </a:rPr>
              <a:t>до</a:t>
            </a:r>
            <a:r>
              <a:rPr sz="2450" b="1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50" b="1" spc="10" dirty="0">
                <a:solidFill>
                  <a:srgbClr val="FFFFFF"/>
                </a:solidFill>
                <a:latin typeface="Roboto"/>
                <a:cs typeface="Roboto"/>
              </a:rPr>
              <a:t>22</a:t>
            </a:r>
            <a:r>
              <a:rPr sz="2450" b="1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50" b="1" spc="15" dirty="0">
                <a:solidFill>
                  <a:srgbClr val="FFFFFF"/>
                </a:solidFill>
                <a:latin typeface="Roboto"/>
                <a:cs typeface="Roboto"/>
              </a:rPr>
              <a:t>лет</a:t>
            </a:r>
            <a:endParaRPr sz="2450">
              <a:latin typeface="Roboto"/>
              <a:cs typeface="Roboto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369112" y="2522112"/>
            <a:ext cx="1005205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ОФОРМИТЬ КАРТУ</a:t>
            </a:r>
          </a:p>
        </p:txBody>
      </p:sp>
      <p:sp>
        <p:nvSpPr>
          <p:cNvPr id="24" name="object 23"/>
          <p:cNvSpPr txBox="1"/>
          <p:nvPr/>
        </p:nvSpPr>
        <p:spPr>
          <a:xfrm>
            <a:off x="253025" y="6929230"/>
            <a:ext cx="8656025" cy="927559"/>
          </a:xfrm>
          <a:prstGeom prst="rect">
            <a:avLst/>
          </a:prstGeom>
          <a:solidFill>
            <a:srgbClr val="EA5B0B"/>
          </a:solidFill>
        </p:spPr>
        <p:txBody>
          <a:bodyPr vert="horz" wrap="square" lIns="0" tIns="180340" rIns="0" bIns="0" rtlCol="0">
            <a:spAutoFit/>
          </a:bodyPr>
          <a:lstStyle/>
          <a:p>
            <a:pPr marL="419734" marR="2007870">
              <a:lnSpc>
                <a:spcPct val="112700"/>
              </a:lnSpc>
              <a:spcBef>
                <a:spcPts val="1420"/>
              </a:spcBef>
            </a:pPr>
            <a:endParaRPr sz="1950" dirty="0">
              <a:latin typeface="Roboto Bk"/>
              <a:cs typeface="Roboto Bk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8895" y="6895795"/>
            <a:ext cx="9128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достижении возраста 23 года лимит по карте  автоматически обнуляется с закрытием карты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405942" y="4143841"/>
            <a:ext cx="10052050" cy="45217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31800" algn="just">
              <a:lnSpc>
                <a:spcPct val="100000"/>
              </a:lnSpc>
              <a:spcBef>
                <a:spcPts val="1910"/>
              </a:spcBef>
            </a:pPr>
            <a:r>
              <a:rPr lang="ru-RU"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lang="ru-RU" sz="3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algn="just">
              <a:lnSpc>
                <a:spcPct val="100000"/>
              </a:lnSpc>
              <a:spcBef>
                <a:spcPts val="2335"/>
              </a:spcBef>
            </a:pPr>
            <a:r>
              <a:rPr lang="ru-RU" sz="3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55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</a:t>
            </a:r>
            <a:r>
              <a:rPr lang="ru-RU" sz="3200" b="1" spc="5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32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32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32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включительно</a:t>
            </a:r>
          </a:p>
          <a:p>
            <a:pPr marL="431800" algn="just">
              <a:spcBef>
                <a:spcPts val="2335"/>
              </a:spcBef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паспорта</a:t>
            </a:r>
          </a:p>
          <a:p>
            <a:pPr marL="431800" algn="just">
              <a:spcBef>
                <a:spcPts val="2335"/>
              </a:spcBef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Подтвержденная учетная запись 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31800" algn="just">
              <a:spcBef>
                <a:spcPts val="2335"/>
              </a:spcBef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algn="just">
              <a:lnSpc>
                <a:spcPct val="100000"/>
              </a:lnSpc>
              <a:spcBef>
                <a:spcPts val="2335"/>
              </a:spcBef>
            </a:pPr>
            <a:endParaRPr lang="ru-RU" sz="3200" dirty="0">
              <a:cs typeface="Roboto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9654" y="4358244"/>
            <a:ext cx="256054" cy="25605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9654" y="5164264"/>
            <a:ext cx="256054" cy="25605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9654" y="5970284"/>
            <a:ext cx="256054" cy="25605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9463" y="6667077"/>
            <a:ext cx="256054" cy="256054"/>
          </a:xfrm>
          <a:prstGeom prst="rect">
            <a:avLst/>
          </a:prstGeom>
        </p:spPr>
      </p:pic>
      <p:pic>
        <p:nvPicPr>
          <p:cNvPr id="32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26237" y="709475"/>
            <a:ext cx="518340" cy="518329"/>
          </a:xfrm>
          <a:prstGeom prst="rect">
            <a:avLst/>
          </a:prstGeom>
        </p:spPr>
      </p:pic>
      <p:sp>
        <p:nvSpPr>
          <p:cNvPr id="33" name="object 8"/>
          <p:cNvSpPr/>
          <p:nvPr/>
        </p:nvSpPr>
        <p:spPr>
          <a:xfrm>
            <a:off x="17944999" y="628262"/>
            <a:ext cx="136525" cy="135890"/>
          </a:xfrm>
          <a:custGeom>
            <a:avLst/>
            <a:gdLst/>
            <a:ahLst/>
            <a:cxnLst/>
            <a:rect l="l" t="t" r="r" b="b"/>
            <a:pathLst>
              <a:path w="136525" h="135890">
                <a:moveTo>
                  <a:pt x="136309" y="0"/>
                </a:moveTo>
                <a:lnTo>
                  <a:pt x="0" y="0"/>
                </a:lnTo>
                <a:lnTo>
                  <a:pt x="0" y="26670"/>
                </a:lnTo>
                <a:lnTo>
                  <a:pt x="0" y="135890"/>
                </a:lnTo>
                <a:lnTo>
                  <a:pt x="26136" y="135890"/>
                </a:lnTo>
                <a:lnTo>
                  <a:pt x="26136" y="26670"/>
                </a:lnTo>
                <a:lnTo>
                  <a:pt x="136309" y="26670"/>
                </a:lnTo>
                <a:lnTo>
                  <a:pt x="136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9"/>
          <p:cNvSpPr/>
          <p:nvPr/>
        </p:nvSpPr>
        <p:spPr>
          <a:xfrm>
            <a:off x="17944999" y="1173092"/>
            <a:ext cx="136525" cy="135890"/>
          </a:xfrm>
          <a:custGeom>
            <a:avLst/>
            <a:gdLst/>
            <a:ahLst/>
            <a:cxnLst/>
            <a:rect l="l" t="t" r="r" b="b"/>
            <a:pathLst>
              <a:path w="136525" h="135890">
                <a:moveTo>
                  <a:pt x="136309" y="109220"/>
                </a:moveTo>
                <a:lnTo>
                  <a:pt x="26136" y="109220"/>
                </a:lnTo>
                <a:lnTo>
                  <a:pt x="26136" y="0"/>
                </a:lnTo>
                <a:lnTo>
                  <a:pt x="0" y="0"/>
                </a:lnTo>
                <a:lnTo>
                  <a:pt x="0" y="109220"/>
                </a:lnTo>
                <a:lnTo>
                  <a:pt x="0" y="135890"/>
                </a:lnTo>
                <a:lnTo>
                  <a:pt x="136309" y="135890"/>
                </a:lnTo>
                <a:lnTo>
                  <a:pt x="136309" y="1092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0"/>
          <p:cNvSpPr/>
          <p:nvPr/>
        </p:nvSpPr>
        <p:spPr>
          <a:xfrm>
            <a:off x="18489472" y="628262"/>
            <a:ext cx="136525" cy="135890"/>
          </a:xfrm>
          <a:custGeom>
            <a:avLst/>
            <a:gdLst/>
            <a:ahLst/>
            <a:cxnLst/>
            <a:rect l="l" t="t" r="r" b="b"/>
            <a:pathLst>
              <a:path w="136525" h="135890">
                <a:moveTo>
                  <a:pt x="136296" y="0"/>
                </a:moveTo>
                <a:lnTo>
                  <a:pt x="0" y="0"/>
                </a:lnTo>
                <a:lnTo>
                  <a:pt x="0" y="26670"/>
                </a:lnTo>
                <a:lnTo>
                  <a:pt x="110172" y="26670"/>
                </a:lnTo>
                <a:lnTo>
                  <a:pt x="110172" y="135890"/>
                </a:lnTo>
                <a:lnTo>
                  <a:pt x="136296" y="135890"/>
                </a:lnTo>
                <a:lnTo>
                  <a:pt x="136296" y="26670"/>
                </a:lnTo>
                <a:lnTo>
                  <a:pt x="1362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1"/>
          <p:cNvSpPr/>
          <p:nvPr/>
        </p:nvSpPr>
        <p:spPr>
          <a:xfrm>
            <a:off x="18489472" y="1173092"/>
            <a:ext cx="136525" cy="135890"/>
          </a:xfrm>
          <a:custGeom>
            <a:avLst/>
            <a:gdLst/>
            <a:ahLst/>
            <a:cxnLst/>
            <a:rect l="l" t="t" r="r" b="b"/>
            <a:pathLst>
              <a:path w="136525" h="135890">
                <a:moveTo>
                  <a:pt x="136296" y="0"/>
                </a:moveTo>
                <a:lnTo>
                  <a:pt x="110172" y="0"/>
                </a:lnTo>
                <a:lnTo>
                  <a:pt x="110172" y="109220"/>
                </a:lnTo>
                <a:lnTo>
                  <a:pt x="0" y="109220"/>
                </a:lnTo>
                <a:lnTo>
                  <a:pt x="0" y="135890"/>
                </a:lnTo>
                <a:lnTo>
                  <a:pt x="136296" y="135890"/>
                </a:lnTo>
                <a:lnTo>
                  <a:pt x="136296" y="109220"/>
                </a:lnTo>
                <a:lnTo>
                  <a:pt x="1362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84915" y="946751"/>
            <a:ext cx="465062" cy="78489"/>
          </a:xfrm>
          <a:prstGeom prst="rect">
            <a:avLst/>
          </a:prstGeom>
        </p:spPr>
      </p:pic>
      <p:sp>
        <p:nvSpPr>
          <p:cNvPr id="38" name="object 13"/>
          <p:cNvSpPr/>
          <p:nvPr/>
        </p:nvSpPr>
        <p:spPr>
          <a:xfrm>
            <a:off x="18684916" y="778689"/>
            <a:ext cx="791210" cy="78740"/>
          </a:xfrm>
          <a:custGeom>
            <a:avLst/>
            <a:gdLst/>
            <a:ahLst/>
            <a:cxnLst/>
            <a:rect l="l" t="t" r="r" b="b"/>
            <a:pathLst>
              <a:path w="791209" h="78740">
                <a:moveTo>
                  <a:pt x="785953" y="0"/>
                </a:moveTo>
                <a:lnTo>
                  <a:pt x="784299" y="10"/>
                </a:lnTo>
                <a:lnTo>
                  <a:pt x="763661" y="10"/>
                </a:lnTo>
                <a:lnTo>
                  <a:pt x="761231" y="335"/>
                </a:lnTo>
                <a:lnTo>
                  <a:pt x="745557" y="20669"/>
                </a:lnTo>
                <a:lnTo>
                  <a:pt x="745965" y="22732"/>
                </a:lnTo>
                <a:lnTo>
                  <a:pt x="761221" y="34051"/>
                </a:lnTo>
                <a:lnTo>
                  <a:pt x="745996" y="53286"/>
                </a:lnTo>
                <a:lnTo>
                  <a:pt x="745368" y="54103"/>
                </a:lnTo>
                <a:lnTo>
                  <a:pt x="744897" y="54919"/>
                </a:lnTo>
                <a:lnTo>
                  <a:pt x="744237" y="56595"/>
                </a:lnTo>
                <a:lnTo>
                  <a:pt x="744077" y="57307"/>
                </a:lnTo>
                <a:lnTo>
                  <a:pt x="744077" y="58448"/>
                </a:lnTo>
                <a:lnTo>
                  <a:pt x="747892" y="62458"/>
                </a:lnTo>
                <a:lnTo>
                  <a:pt x="749661" y="62458"/>
                </a:lnTo>
                <a:lnTo>
                  <a:pt x="750530" y="62238"/>
                </a:lnTo>
                <a:lnTo>
                  <a:pt x="752090" y="61422"/>
                </a:lnTo>
                <a:lnTo>
                  <a:pt x="752813" y="60793"/>
                </a:lnTo>
                <a:lnTo>
                  <a:pt x="771608" y="35307"/>
                </a:lnTo>
                <a:lnTo>
                  <a:pt x="790927" y="35307"/>
                </a:lnTo>
                <a:lnTo>
                  <a:pt x="790927" y="27632"/>
                </a:lnTo>
                <a:lnTo>
                  <a:pt x="766613" y="27632"/>
                </a:lnTo>
                <a:lnTo>
                  <a:pt x="765168" y="27475"/>
                </a:lnTo>
                <a:lnTo>
                  <a:pt x="763765" y="27140"/>
                </a:lnTo>
                <a:lnTo>
                  <a:pt x="762373" y="26847"/>
                </a:lnTo>
                <a:lnTo>
                  <a:pt x="761106" y="26302"/>
                </a:lnTo>
                <a:lnTo>
                  <a:pt x="758865" y="24868"/>
                </a:lnTo>
                <a:lnTo>
                  <a:pt x="757965" y="23905"/>
                </a:lnTo>
                <a:lnTo>
                  <a:pt x="756656" y="21486"/>
                </a:lnTo>
                <a:lnTo>
                  <a:pt x="756321" y="20009"/>
                </a:lnTo>
                <a:lnTo>
                  <a:pt x="756321" y="15978"/>
                </a:lnTo>
                <a:lnTo>
                  <a:pt x="766257" y="8690"/>
                </a:lnTo>
                <a:lnTo>
                  <a:pt x="790927" y="8690"/>
                </a:lnTo>
                <a:lnTo>
                  <a:pt x="790879" y="4230"/>
                </a:lnTo>
                <a:lnTo>
                  <a:pt x="790738" y="3413"/>
                </a:lnTo>
                <a:lnTo>
                  <a:pt x="790309" y="2502"/>
                </a:lnTo>
                <a:lnTo>
                  <a:pt x="789922" y="1581"/>
                </a:lnTo>
                <a:lnTo>
                  <a:pt x="789241" y="931"/>
                </a:lnTo>
                <a:lnTo>
                  <a:pt x="788267" y="544"/>
                </a:lnTo>
                <a:lnTo>
                  <a:pt x="787304" y="188"/>
                </a:lnTo>
                <a:lnTo>
                  <a:pt x="785953" y="0"/>
                </a:lnTo>
                <a:close/>
              </a:path>
              <a:path w="791209" h="78740">
                <a:moveTo>
                  <a:pt x="790927" y="35307"/>
                </a:moveTo>
                <a:lnTo>
                  <a:pt x="780990" y="35307"/>
                </a:lnTo>
                <a:lnTo>
                  <a:pt x="781112" y="58909"/>
                </a:lnTo>
                <a:lnTo>
                  <a:pt x="785084" y="62458"/>
                </a:lnTo>
                <a:lnTo>
                  <a:pt x="787471" y="62427"/>
                </a:lnTo>
                <a:lnTo>
                  <a:pt x="788644" y="61966"/>
                </a:lnTo>
                <a:lnTo>
                  <a:pt x="790424" y="60186"/>
                </a:lnTo>
                <a:lnTo>
                  <a:pt x="790906" y="58919"/>
                </a:lnTo>
                <a:lnTo>
                  <a:pt x="790927" y="35307"/>
                </a:lnTo>
                <a:close/>
              </a:path>
              <a:path w="791209" h="78740">
                <a:moveTo>
                  <a:pt x="790927" y="8690"/>
                </a:moveTo>
                <a:lnTo>
                  <a:pt x="766257" y="8690"/>
                </a:lnTo>
                <a:lnTo>
                  <a:pt x="768634" y="8722"/>
                </a:lnTo>
                <a:lnTo>
                  <a:pt x="780990" y="8722"/>
                </a:lnTo>
                <a:lnTo>
                  <a:pt x="780990" y="27632"/>
                </a:lnTo>
                <a:lnTo>
                  <a:pt x="790927" y="27632"/>
                </a:lnTo>
                <a:lnTo>
                  <a:pt x="790927" y="8690"/>
                </a:lnTo>
                <a:close/>
              </a:path>
              <a:path w="791209" h="78740">
                <a:moveTo>
                  <a:pt x="699485" y="10"/>
                </a:moveTo>
                <a:lnTo>
                  <a:pt x="670931" y="28198"/>
                </a:lnTo>
                <a:lnTo>
                  <a:pt x="670951" y="35862"/>
                </a:lnTo>
                <a:lnTo>
                  <a:pt x="698260" y="62458"/>
                </a:lnTo>
                <a:lnTo>
                  <a:pt x="701307" y="62427"/>
                </a:lnTo>
                <a:lnTo>
                  <a:pt x="713808" y="53736"/>
                </a:lnTo>
                <a:lnTo>
                  <a:pt x="694668" y="53736"/>
                </a:lnTo>
                <a:lnTo>
                  <a:pt x="692605" y="53275"/>
                </a:lnTo>
                <a:lnTo>
                  <a:pt x="689066" y="51453"/>
                </a:lnTo>
                <a:lnTo>
                  <a:pt x="687537" y="50228"/>
                </a:lnTo>
                <a:lnTo>
                  <a:pt x="686302" y="48679"/>
                </a:lnTo>
                <a:lnTo>
                  <a:pt x="685003" y="47150"/>
                </a:lnTo>
                <a:lnTo>
                  <a:pt x="680886" y="28198"/>
                </a:lnTo>
                <a:lnTo>
                  <a:pt x="681223" y="25517"/>
                </a:lnTo>
                <a:lnTo>
                  <a:pt x="723746" y="8722"/>
                </a:lnTo>
                <a:lnTo>
                  <a:pt x="723746" y="8271"/>
                </a:lnTo>
                <a:lnTo>
                  <a:pt x="714133" y="8271"/>
                </a:lnTo>
                <a:lnTo>
                  <a:pt x="712448" y="6355"/>
                </a:lnTo>
                <a:lnTo>
                  <a:pt x="710762" y="4774"/>
                </a:lnTo>
                <a:lnTo>
                  <a:pt x="707411" y="2366"/>
                </a:lnTo>
                <a:lnTo>
                  <a:pt x="705610" y="1465"/>
                </a:lnTo>
                <a:lnTo>
                  <a:pt x="703652" y="869"/>
                </a:lnTo>
                <a:lnTo>
                  <a:pt x="701694" y="303"/>
                </a:lnTo>
                <a:lnTo>
                  <a:pt x="699485" y="10"/>
                </a:lnTo>
                <a:close/>
              </a:path>
              <a:path w="791209" h="78740">
                <a:moveTo>
                  <a:pt x="723746" y="53286"/>
                </a:moveTo>
                <a:lnTo>
                  <a:pt x="714374" y="53286"/>
                </a:lnTo>
                <a:lnTo>
                  <a:pt x="714415" y="58867"/>
                </a:lnTo>
                <a:lnTo>
                  <a:pt x="714594" y="59642"/>
                </a:lnTo>
                <a:lnTo>
                  <a:pt x="715463" y="61045"/>
                </a:lnTo>
                <a:lnTo>
                  <a:pt x="716029" y="61579"/>
                </a:lnTo>
                <a:lnTo>
                  <a:pt x="716798" y="61945"/>
                </a:lnTo>
                <a:lnTo>
                  <a:pt x="717432" y="62291"/>
                </a:lnTo>
                <a:lnTo>
                  <a:pt x="718207" y="62458"/>
                </a:lnTo>
                <a:lnTo>
                  <a:pt x="720563" y="62427"/>
                </a:lnTo>
                <a:lnTo>
                  <a:pt x="721704" y="61945"/>
                </a:lnTo>
                <a:lnTo>
                  <a:pt x="722521" y="61045"/>
                </a:lnTo>
                <a:lnTo>
                  <a:pt x="723327" y="60113"/>
                </a:lnTo>
                <a:lnTo>
                  <a:pt x="723746" y="58867"/>
                </a:lnTo>
                <a:lnTo>
                  <a:pt x="723746" y="53286"/>
                </a:lnTo>
                <a:close/>
              </a:path>
              <a:path w="791209" h="78740">
                <a:moveTo>
                  <a:pt x="723746" y="8722"/>
                </a:moveTo>
                <a:lnTo>
                  <a:pt x="697464" y="8722"/>
                </a:lnTo>
                <a:lnTo>
                  <a:pt x="700322" y="8743"/>
                </a:lnTo>
                <a:lnTo>
                  <a:pt x="702856" y="9402"/>
                </a:lnTo>
                <a:lnTo>
                  <a:pt x="714395" y="34176"/>
                </a:lnTo>
                <a:lnTo>
                  <a:pt x="714060" y="36951"/>
                </a:lnTo>
                <a:lnTo>
                  <a:pt x="712814" y="42312"/>
                </a:lnTo>
                <a:lnTo>
                  <a:pt x="711819" y="44700"/>
                </a:lnTo>
                <a:lnTo>
                  <a:pt x="710437" y="46804"/>
                </a:lnTo>
                <a:lnTo>
                  <a:pt x="709076" y="48940"/>
                </a:lnTo>
                <a:lnTo>
                  <a:pt x="707275" y="50616"/>
                </a:lnTo>
                <a:lnTo>
                  <a:pt x="705066" y="51862"/>
                </a:lnTo>
                <a:lnTo>
                  <a:pt x="702856" y="53066"/>
                </a:lnTo>
                <a:lnTo>
                  <a:pt x="700165" y="53736"/>
                </a:lnTo>
                <a:lnTo>
                  <a:pt x="713808" y="53736"/>
                </a:lnTo>
                <a:lnTo>
                  <a:pt x="714133" y="53286"/>
                </a:lnTo>
                <a:lnTo>
                  <a:pt x="723746" y="53286"/>
                </a:lnTo>
                <a:lnTo>
                  <a:pt x="723746" y="8722"/>
                </a:lnTo>
                <a:close/>
              </a:path>
              <a:path w="791209" h="78740">
                <a:moveTo>
                  <a:pt x="719055" y="10"/>
                </a:moveTo>
                <a:lnTo>
                  <a:pt x="718175" y="10"/>
                </a:lnTo>
                <a:lnTo>
                  <a:pt x="717379" y="240"/>
                </a:lnTo>
                <a:lnTo>
                  <a:pt x="714374" y="8271"/>
                </a:lnTo>
                <a:lnTo>
                  <a:pt x="723746" y="8271"/>
                </a:lnTo>
                <a:lnTo>
                  <a:pt x="719055" y="10"/>
                </a:lnTo>
                <a:close/>
              </a:path>
              <a:path w="791209" h="78740">
                <a:moveTo>
                  <a:pt x="618000" y="10"/>
                </a:moveTo>
                <a:lnTo>
                  <a:pt x="615508" y="10"/>
                </a:lnTo>
                <a:lnTo>
                  <a:pt x="614631" y="219"/>
                </a:lnTo>
                <a:lnTo>
                  <a:pt x="611562" y="58448"/>
                </a:lnTo>
                <a:lnTo>
                  <a:pt x="611770" y="59244"/>
                </a:lnTo>
                <a:lnTo>
                  <a:pt x="612670" y="60793"/>
                </a:lnTo>
                <a:lnTo>
                  <a:pt x="613246" y="61390"/>
                </a:lnTo>
                <a:lnTo>
                  <a:pt x="614733" y="62218"/>
                </a:lnTo>
                <a:lnTo>
                  <a:pt x="615529" y="62458"/>
                </a:lnTo>
                <a:lnTo>
                  <a:pt x="616430" y="62458"/>
                </a:lnTo>
                <a:lnTo>
                  <a:pt x="621466" y="32889"/>
                </a:lnTo>
                <a:lnTo>
                  <a:pt x="634345" y="32889"/>
                </a:lnTo>
                <a:lnTo>
                  <a:pt x="629686" y="28198"/>
                </a:lnTo>
                <a:lnTo>
                  <a:pt x="633481" y="24753"/>
                </a:lnTo>
                <a:lnTo>
                  <a:pt x="621466" y="24753"/>
                </a:lnTo>
                <a:lnTo>
                  <a:pt x="621393" y="3319"/>
                </a:lnTo>
                <a:lnTo>
                  <a:pt x="620984" y="2198"/>
                </a:lnTo>
                <a:lnTo>
                  <a:pt x="619204" y="460"/>
                </a:lnTo>
                <a:lnTo>
                  <a:pt x="618000" y="10"/>
                </a:lnTo>
                <a:close/>
              </a:path>
              <a:path w="791209" h="78740">
                <a:moveTo>
                  <a:pt x="634345" y="32889"/>
                </a:moveTo>
                <a:lnTo>
                  <a:pt x="621466" y="32889"/>
                </a:lnTo>
                <a:lnTo>
                  <a:pt x="647520" y="60040"/>
                </a:lnTo>
                <a:lnTo>
                  <a:pt x="648219" y="60793"/>
                </a:lnTo>
                <a:lnTo>
                  <a:pt x="649067" y="61422"/>
                </a:lnTo>
                <a:lnTo>
                  <a:pt x="649936" y="61851"/>
                </a:lnTo>
                <a:lnTo>
                  <a:pt x="650826" y="62238"/>
                </a:lnTo>
                <a:lnTo>
                  <a:pt x="651685" y="62458"/>
                </a:lnTo>
                <a:lnTo>
                  <a:pt x="652554" y="62458"/>
                </a:lnTo>
                <a:lnTo>
                  <a:pt x="656768" y="58814"/>
                </a:lnTo>
                <a:lnTo>
                  <a:pt x="656751" y="57307"/>
                </a:lnTo>
                <a:lnTo>
                  <a:pt x="656585" y="56490"/>
                </a:lnTo>
                <a:lnTo>
                  <a:pt x="655800" y="54794"/>
                </a:lnTo>
                <a:lnTo>
                  <a:pt x="655245" y="53966"/>
                </a:lnTo>
                <a:lnTo>
                  <a:pt x="654491" y="53171"/>
                </a:lnTo>
                <a:lnTo>
                  <a:pt x="634345" y="32889"/>
                </a:lnTo>
                <a:close/>
              </a:path>
              <a:path w="791209" h="78740">
                <a:moveTo>
                  <a:pt x="648408" y="0"/>
                </a:moveTo>
                <a:lnTo>
                  <a:pt x="647622" y="219"/>
                </a:lnTo>
                <a:lnTo>
                  <a:pt x="646020" y="1088"/>
                </a:lnTo>
                <a:lnTo>
                  <a:pt x="645099" y="1790"/>
                </a:lnTo>
                <a:lnTo>
                  <a:pt x="621466" y="24753"/>
                </a:lnTo>
                <a:lnTo>
                  <a:pt x="633481" y="24753"/>
                </a:lnTo>
                <a:lnTo>
                  <a:pt x="652041" y="7905"/>
                </a:lnTo>
                <a:lnTo>
                  <a:pt x="652523" y="7308"/>
                </a:lnTo>
                <a:lnTo>
                  <a:pt x="653182" y="6052"/>
                </a:lnTo>
                <a:lnTo>
                  <a:pt x="653360" y="5392"/>
                </a:lnTo>
                <a:lnTo>
                  <a:pt x="653329" y="3319"/>
                </a:lnTo>
                <a:lnTo>
                  <a:pt x="652962" y="2198"/>
                </a:lnTo>
                <a:lnTo>
                  <a:pt x="651462" y="460"/>
                </a:lnTo>
                <a:lnTo>
                  <a:pt x="650470" y="31"/>
                </a:lnTo>
                <a:lnTo>
                  <a:pt x="648408" y="0"/>
                </a:lnTo>
                <a:close/>
              </a:path>
              <a:path w="791209" h="78740">
                <a:moveTo>
                  <a:pt x="575645" y="10"/>
                </a:moveTo>
                <a:lnTo>
                  <a:pt x="547531" y="28198"/>
                </a:lnTo>
                <a:lnTo>
                  <a:pt x="547552" y="36648"/>
                </a:lnTo>
                <a:lnTo>
                  <a:pt x="548170" y="40407"/>
                </a:lnTo>
                <a:lnTo>
                  <a:pt x="550620" y="47558"/>
                </a:lnTo>
                <a:lnTo>
                  <a:pt x="552400" y="50741"/>
                </a:lnTo>
                <a:lnTo>
                  <a:pt x="554811" y="53527"/>
                </a:lnTo>
                <a:lnTo>
                  <a:pt x="557112" y="56249"/>
                </a:lnTo>
                <a:lnTo>
                  <a:pt x="559971" y="58427"/>
                </a:lnTo>
                <a:lnTo>
                  <a:pt x="566714" y="61610"/>
                </a:lnTo>
                <a:lnTo>
                  <a:pt x="570567" y="62406"/>
                </a:lnTo>
                <a:lnTo>
                  <a:pt x="574839" y="62458"/>
                </a:lnTo>
                <a:lnTo>
                  <a:pt x="576022" y="62458"/>
                </a:lnTo>
                <a:lnTo>
                  <a:pt x="577289" y="62396"/>
                </a:lnTo>
                <a:lnTo>
                  <a:pt x="578713" y="62259"/>
                </a:lnTo>
                <a:lnTo>
                  <a:pt x="580085" y="62155"/>
                </a:lnTo>
                <a:lnTo>
                  <a:pt x="590734" y="53736"/>
                </a:lnTo>
                <a:lnTo>
                  <a:pt x="572452" y="53736"/>
                </a:lnTo>
                <a:lnTo>
                  <a:pt x="570326" y="53286"/>
                </a:lnTo>
                <a:lnTo>
                  <a:pt x="557468" y="33789"/>
                </a:lnTo>
                <a:lnTo>
                  <a:pt x="557561" y="28198"/>
                </a:lnTo>
                <a:lnTo>
                  <a:pt x="591171" y="8722"/>
                </a:lnTo>
                <a:lnTo>
                  <a:pt x="591174" y="6649"/>
                </a:lnTo>
                <a:lnTo>
                  <a:pt x="577017" y="83"/>
                </a:lnTo>
                <a:lnTo>
                  <a:pt x="575645" y="10"/>
                </a:lnTo>
                <a:close/>
              </a:path>
              <a:path w="791209" h="78740">
                <a:moveTo>
                  <a:pt x="586954" y="50071"/>
                </a:moveTo>
                <a:lnTo>
                  <a:pt x="586106" y="50092"/>
                </a:lnTo>
                <a:lnTo>
                  <a:pt x="585310" y="50291"/>
                </a:lnTo>
                <a:lnTo>
                  <a:pt x="583844" y="51003"/>
                </a:lnTo>
                <a:lnTo>
                  <a:pt x="581415" y="52385"/>
                </a:lnTo>
                <a:lnTo>
                  <a:pt x="580410" y="52815"/>
                </a:lnTo>
                <a:lnTo>
                  <a:pt x="578075" y="53527"/>
                </a:lnTo>
                <a:lnTo>
                  <a:pt x="576598" y="53736"/>
                </a:lnTo>
                <a:lnTo>
                  <a:pt x="590734" y="53736"/>
                </a:lnTo>
                <a:lnTo>
                  <a:pt x="587771" y="50092"/>
                </a:lnTo>
                <a:lnTo>
                  <a:pt x="586954" y="50071"/>
                </a:lnTo>
                <a:close/>
              </a:path>
              <a:path w="791209" h="78740">
                <a:moveTo>
                  <a:pt x="591171" y="8722"/>
                </a:moveTo>
                <a:lnTo>
                  <a:pt x="574839" y="8722"/>
                </a:lnTo>
                <a:lnTo>
                  <a:pt x="576064" y="8743"/>
                </a:lnTo>
                <a:lnTo>
                  <a:pt x="577289" y="8900"/>
                </a:lnTo>
                <a:lnTo>
                  <a:pt x="579761" y="9507"/>
                </a:lnTo>
                <a:lnTo>
                  <a:pt x="580933" y="9863"/>
                </a:lnTo>
                <a:lnTo>
                  <a:pt x="585750" y="11633"/>
                </a:lnTo>
                <a:lnTo>
                  <a:pt x="586368" y="11790"/>
                </a:lnTo>
                <a:lnTo>
                  <a:pt x="586734" y="11821"/>
                </a:lnTo>
                <a:lnTo>
                  <a:pt x="588012" y="11790"/>
                </a:lnTo>
                <a:lnTo>
                  <a:pt x="589080" y="11434"/>
                </a:lnTo>
                <a:lnTo>
                  <a:pt x="589896" y="10701"/>
                </a:lnTo>
                <a:lnTo>
                  <a:pt x="590734" y="9989"/>
                </a:lnTo>
                <a:lnTo>
                  <a:pt x="591163" y="9036"/>
                </a:lnTo>
                <a:lnTo>
                  <a:pt x="591171" y="8722"/>
                </a:lnTo>
                <a:close/>
              </a:path>
              <a:path w="791209" h="78740">
                <a:moveTo>
                  <a:pt x="482402" y="10"/>
                </a:moveTo>
                <a:lnTo>
                  <a:pt x="477607" y="73725"/>
                </a:lnTo>
                <a:lnTo>
                  <a:pt x="477858" y="74699"/>
                </a:lnTo>
                <a:lnTo>
                  <a:pt x="478737" y="76447"/>
                </a:lnTo>
                <a:lnTo>
                  <a:pt x="479355" y="77149"/>
                </a:lnTo>
                <a:lnTo>
                  <a:pt x="480884" y="78196"/>
                </a:lnTo>
                <a:lnTo>
                  <a:pt x="481701" y="78468"/>
                </a:lnTo>
                <a:lnTo>
                  <a:pt x="483701" y="78468"/>
                </a:lnTo>
                <a:lnTo>
                  <a:pt x="487543" y="54207"/>
                </a:lnTo>
                <a:lnTo>
                  <a:pt x="522368" y="54207"/>
                </a:lnTo>
                <a:lnTo>
                  <a:pt x="522734" y="53736"/>
                </a:lnTo>
                <a:lnTo>
                  <a:pt x="500381" y="53736"/>
                </a:lnTo>
                <a:lnTo>
                  <a:pt x="497899" y="53118"/>
                </a:lnTo>
                <a:lnTo>
                  <a:pt x="486524" y="34197"/>
                </a:lnTo>
                <a:lnTo>
                  <a:pt x="486637" y="27611"/>
                </a:lnTo>
                <a:lnTo>
                  <a:pt x="522815" y="8722"/>
                </a:lnTo>
                <a:lnTo>
                  <a:pt x="522464" y="8271"/>
                </a:lnTo>
                <a:lnTo>
                  <a:pt x="487543" y="8271"/>
                </a:lnTo>
                <a:lnTo>
                  <a:pt x="487492" y="3507"/>
                </a:lnTo>
                <a:lnTo>
                  <a:pt x="487030" y="2272"/>
                </a:lnTo>
                <a:lnTo>
                  <a:pt x="485135" y="492"/>
                </a:lnTo>
                <a:lnTo>
                  <a:pt x="483931" y="31"/>
                </a:lnTo>
                <a:lnTo>
                  <a:pt x="482402" y="10"/>
                </a:lnTo>
                <a:close/>
              </a:path>
              <a:path w="791209" h="78740">
                <a:moveTo>
                  <a:pt x="522368" y="54207"/>
                </a:moveTo>
                <a:lnTo>
                  <a:pt x="487774" y="54207"/>
                </a:lnTo>
                <a:lnTo>
                  <a:pt x="489837" y="56951"/>
                </a:lnTo>
                <a:lnTo>
                  <a:pt x="492234" y="59024"/>
                </a:lnTo>
                <a:lnTo>
                  <a:pt x="497700" y="61757"/>
                </a:lnTo>
                <a:lnTo>
                  <a:pt x="500737" y="62458"/>
                </a:lnTo>
                <a:lnTo>
                  <a:pt x="504129" y="62458"/>
                </a:lnTo>
                <a:lnTo>
                  <a:pt x="522368" y="54207"/>
                </a:lnTo>
                <a:close/>
              </a:path>
              <a:path w="791209" h="78740">
                <a:moveTo>
                  <a:pt x="522815" y="8722"/>
                </a:moveTo>
                <a:lnTo>
                  <a:pt x="504129" y="8722"/>
                </a:lnTo>
                <a:lnTo>
                  <a:pt x="506402" y="8743"/>
                </a:lnTo>
                <a:lnTo>
                  <a:pt x="508412" y="9182"/>
                </a:lnTo>
                <a:lnTo>
                  <a:pt x="519936" y="34197"/>
                </a:lnTo>
                <a:lnTo>
                  <a:pt x="519804" y="35632"/>
                </a:lnTo>
                <a:lnTo>
                  <a:pt x="518946" y="39894"/>
                </a:lnTo>
                <a:lnTo>
                  <a:pt x="518307" y="41925"/>
                </a:lnTo>
                <a:lnTo>
                  <a:pt x="517417" y="43841"/>
                </a:lnTo>
                <a:lnTo>
                  <a:pt x="516558" y="45768"/>
                </a:lnTo>
                <a:lnTo>
                  <a:pt x="505511" y="53736"/>
                </a:lnTo>
                <a:lnTo>
                  <a:pt x="522734" y="53736"/>
                </a:lnTo>
                <a:lnTo>
                  <a:pt x="529961" y="34197"/>
                </a:lnTo>
                <a:lnTo>
                  <a:pt x="529868" y="26847"/>
                </a:lnTo>
                <a:lnTo>
                  <a:pt x="529584" y="24501"/>
                </a:lnTo>
                <a:lnTo>
                  <a:pt x="528139" y="18460"/>
                </a:lnTo>
                <a:lnTo>
                  <a:pt x="527081" y="15653"/>
                </a:lnTo>
                <a:lnTo>
                  <a:pt x="524171" y="10460"/>
                </a:lnTo>
                <a:lnTo>
                  <a:pt x="522815" y="8722"/>
                </a:lnTo>
                <a:close/>
              </a:path>
              <a:path w="791209" h="78740">
                <a:moveTo>
                  <a:pt x="502978" y="10"/>
                </a:moveTo>
                <a:lnTo>
                  <a:pt x="499260" y="10"/>
                </a:lnTo>
                <a:lnTo>
                  <a:pt x="496130" y="712"/>
                </a:lnTo>
                <a:lnTo>
                  <a:pt x="491072" y="3507"/>
                </a:lnTo>
                <a:lnTo>
                  <a:pt x="489135" y="5560"/>
                </a:lnTo>
                <a:lnTo>
                  <a:pt x="487774" y="8271"/>
                </a:lnTo>
                <a:lnTo>
                  <a:pt x="522464" y="8271"/>
                </a:lnTo>
                <a:lnTo>
                  <a:pt x="520213" y="6240"/>
                </a:lnTo>
                <a:lnTo>
                  <a:pt x="518066" y="4282"/>
                </a:lnTo>
                <a:lnTo>
                  <a:pt x="515543" y="2764"/>
                </a:lnTo>
                <a:lnTo>
                  <a:pt x="509794" y="596"/>
                </a:lnTo>
                <a:lnTo>
                  <a:pt x="506559" y="31"/>
                </a:lnTo>
                <a:lnTo>
                  <a:pt x="502978" y="10"/>
                </a:lnTo>
                <a:close/>
              </a:path>
              <a:path w="791209" h="78740">
                <a:moveTo>
                  <a:pt x="449566" y="0"/>
                </a:moveTo>
                <a:lnTo>
                  <a:pt x="447911" y="10"/>
                </a:lnTo>
                <a:lnTo>
                  <a:pt x="427273" y="10"/>
                </a:lnTo>
                <a:lnTo>
                  <a:pt x="424844" y="335"/>
                </a:lnTo>
                <a:lnTo>
                  <a:pt x="409169" y="20669"/>
                </a:lnTo>
                <a:lnTo>
                  <a:pt x="409577" y="22732"/>
                </a:lnTo>
                <a:lnTo>
                  <a:pt x="424812" y="34051"/>
                </a:lnTo>
                <a:lnTo>
                  <a:pt x="409609" y="53286"/>
                </a:lnTo>
                <a:lnTo>
                  <a:pt x="408980" y="54103"/>
                </a:lnTo>
                <a:lnTo>
                  <a:pt x="408499" y="54919"/>
                </a:lnTo>
                <a:lnTo>
                  <a:pt x="407839" y="56595"/>
                </a:lnTo>
                <a:lnTo>
                  <a:pt x="407669" y="57307"/>
                </a:lnTo>
                <a:lnTo>
                  <a:pt x="407685" y="58919"/>
                </a:lnTo>
                <a:lnTo>
                  <a:pt x="411493" y="62458"/>
                </a:lnTo>
                <a:lnTo>
                  <a:pt x="413263" y="62458"/>
                </a:lnTo>
                <a:lnTo>
                  <a:pt x="414132" y="62238"/>
                </a:lnTo>
                <a:lnTo>
                  <a:pt x="415703" y="61422"/>
                </a:lnTo>
                <a:lnTo>
                  <a:pt x="416415" y="60793"/>
                </a:lnTo>
                <a:lnTo>
                  <a:pt x="435210" y="35307"/>
                </a:lnTo>
                <a:lnTo>
                  <a:pt x="454533" y="35307"/>
                </a:lnTo>
                <a:lnTo>
                  <a:pt x="454535" y="27632"/>
                </a:lnTo>
                <a:lnTo>
                  <a:pt x="430194" y="27632"/>
                </a:lnTo>
                <a:lnTo>
                  <a:pt x="428749" y="27475"/>
                </a:lnTo>
                <a:lnTo>
                  <a:pt x="427378" y="27140"/>
                </a:lnTo>
                <a:lnTo>
                  <a:pt x="425975" y="26847"/>
                </a:lnTo>
                <a:lnTo>
                  <a:pt x="424718" y="26302"/>
                </a:lnTo>
                <a:lnTo>
                  <a:pt x="422467" y="24868"/>
                </a:lnTo>
                <a:lnTo>
                  <a:pt x="421566" y="23905"/>
                </a:lnTo>
                <a:lnTo>
                  <a:pt x="420258" y="21486"/>
                </a:lnTo>
                <a:lnTo>
                  <a:pt x="419922" y="20009"/>
                </a:lnTo>
                <a:lnTo>
                  <a:pt x="419922" y="15978"/>
                </a:lnTo>
                <a:lnTo>
                  <a:pt x="454538" y="8690"/>
                </a:lnTo>
                <a:lnTo>
                  <a:pt x="454539" y="4690"/>
                </a:lnTo>
                <a:lnTo>
                  <a:pt x="450906" y="188"/>
                </a:lnTo>
                <a:lnTo>
                  <a:pt x="449566" y="0"/>
                </a:lnTo>
                <a:close/>
              </a:path>
              <a:path w="791209" h="78740">
                <a:moveTo>
                  <a:pt x="454533" y="35307"/>
                </a:moveTo>
                <a:lnTo>
                  <a:pt x="444592" y="35307"/>
                </a:lnTo>
                <a:lnTo>
                  <a:pt x="444592" y="57338"/>
                </a:lnTo>
                <a:lnTo>
                  <a:pt x="448696" y="62458"/>
                </a:lnTo>
                <a:lnTo>
                  <a:pt x="451052" y="62427"/>
                </a:lnTo>
                <a:lnTo>
                  <a:pt x="452246" y="61966"/>
                </a:lnTo>
                <a:lnTo>
                  <a:pt x="454037" y="60186"/>
                </a:lnTo>
                <a:lnTo>
                  <a:pt x="454508" y="58919"/>
                </a:lnTo>
                <a:lnTo>
                  <a:pt x="454533" y="35307"/>
                </a:lnTo>
                <a:close/>
              </a:path>
              <a:path w="791209" h="78740">
                <a:moveTo>
                  <a:pt x="454538" y="8690"/>
                </a:moveTo>
                <a:lnTo>
                  <a:pt x="429849" y="8690"/>
                </a:lnTo>
                <a:lnTo>
                  <a:pt x="432236" y="8722"/>
                </a:lnTo>
                <a:lnTo>
                  <a:pt x="444592" y="8722"/>
                </a:lnTo>
                <a:lnTo>
                  <a:pt x="444592" y="27632"/>
                </a:lnTo>
                <a:lnTo>
                  <a:pt x="454535" y="27632"/>
                </a:lnTo>
                <a:lnTo>
                  <a:pt x="454538" y="8690"/>
                </a:lnTo>
                <a:close/>
              </a:path>
              <a:path w="791209" h="78740">
                <a:moveTo>
                  <a:pt x="363463" y="10"/>
                </a:moveTo>
                <a:lnTo>
                  <a:pt x="336718" y="35590"/>
                </a:lnTo>
                <a:lnTo>
                  <a:pt x="336994" y="37810"/>
                </a:lnTo>
                <a:lnTo>
                  <a:pt x="337810" y="40815"/>
                </a:lnTo>
                <a:lnTo>
                  <a:pt x="338596" y="43935"/>
                </a:lnTo>
                <a:lnTo>
                  <a:pt x="363463" y="62458"/>
                </a:lnTo>
                <a:lnTo>
                  <a:pt x="366793" y="62427"/>
                </a:lnTo>
                <a:lnTo>
                  <a:pt x="382631" y="53736"/>
                </a:lnTo>
                <a:lnTo>
                  <a:pt x="360898" y="53736"/>
                </a:lnTo>
                <a:lnTo>
                  <a:pt x="358783" y="53286"/>
                </a:lnTo>
                <a:lnTo>
                  <a:pt x="356982" y="52417"/>
                </a:lnTo>
                <a:lnTo>
                  <a:pt x="355139" y="51569"/>
                </a:lnTo>
                <a:lnTo>
                  <a:pt x="353589" y="50396"/>
                </a:lnTo>
                <a:lnTo>
                  <a:pt x="346594" y="27988"/>
                </a:lnTo>
                <a:lnTo>
                  <a:pt x="346857" y="25800"/>
                </a:lnTo>
                <a:lnTo>
                  <a:pt x="363463" y="8722"/>
                </a:lnTo>
                <a:lnTo>
                  <a:pt x="382683" y="8722"/>
                </a:lnTo>
                <a:lnTo>
                  <a:pt x="382332" y="8282"/>
                </a:lnTo>
                <a:lnTo>
                  <a:pt x="378028" y="4324"/>
                </a:lnTo>
                <a:lnTo>
                  <a:pt x="375578" y="2806"/>
                </a:lnTo>
                <a:lnTo>
                  <a:pt x="369976" y="596"/>
                </a:lnTo>
                <a:lnTo>
                  <a:pt x="366866" y="31"/>
                </a:lnTo>
                <a:lnTo>
                  <a:pt x="363463" y="10"/>
                </a:lnTo>
                <a:close/>
              </a:path>
              <a:path w="791209" h="78740">
                <a:moveTo>
                  <a:pt x="382683" y="8722"/>
                </a:moveTo>
                <a:lnTo>
                  <a:pt x="363463" y="8722"/>
                </a:lnTo>
                <a:lnTo>
                  <a:pt x="366373" y="8753"/>
                </a:lnTo>
                <a:lnTo>
                  <a:pt x="368842" y="9402"/>
                </a:lnTo>
                <a:lnTo>
                  <a:pt x="373044" y="11905"/>
                </a:lnTo>
                <a:lnTo>
                  <a:pt x="374782" y="13612"/>
                </a:lnTo>
                <a:lnTo>
                  <a:pt x="376163" y="15821"/>
                </a:lnTo>
                <a:lnTo>
                  <a:pt x="377494" y="17884"/>
                </a:lnTo>
                <a:lnTo>
                  <a:pt x="378500" y="20292"/>
                </a:lnTo>
                <a:lnTo>
                  <a:pt x="379819" y="25653"/>
                </a:lnTo>
                <a:lnTo>
                  <a:pt x="379959" y="26815"/>
                </a:lnTo>
                <a:lnTo>
                  <a:pt x="380054" y="34574"/>
                </a:lnTo>
                <a:lnTo>
                  <a:pt x="379966" y="35590"/>
                </a:lnTo>
                <a:lnTo>
                  <a:pt x="365725" y="53736"/>
                </a:lnTo>
                <a:lnTo>
                  <a:pt x="382631" y="53736"/>
                </a:lnTo>
                <a:lnTo>
                  <a:pt x="390091" y="27988"/>
                </a:lnTo>
                <a:lnTo>
                  <a:pt x="389714" y="24805"/>
                </a:lnTo>
                <a:lnTo>
                  <a:pt x="388196" y="18659"/>
                </a:lnTo>
                <a:lnTo>
                  <a:pt x="387061" y="15758"/>
                </a:lnTo>
                <a:lnTo>
                  <a:pt x="384154" y="10565"/>
                </a:lnTo>
                <a:lnTo>
                  <a:pt x="382683" y="8722"/>
                </a:lnTo>
                <a:close/>
              </a:path>
              <a:path w="791209" h="78740">
                <a:moveTo>
                  <a:pt x="274984" y="10"/>
                </a:moveTo>
                <a:lnTo>
                  <a:pt x="269184" y="58909"/>
                </a:lnTo>
                <a:lnTo>
                  <a:pt x="269571" y="60218"/>
                </a:lnTo>
                <a:lnTo>
                  <a:pt x="271152" y="62008"/>
                </a:lnTo>
                <a:lnTo>
                  <a:pt x="272314" y="62458"/>
                </a:lnTo>
                <a:lnTo>
                  <a:pt x="273854" y="62458"/>
                </a:lnTo>
                <a:lnTo>
                  <a:pt x="279120" y="33349"/>
                </a:lnTo>
                <a:lnTo>
                  <a:pt x="316261" y="33349"/>
                </a:lnTo>
                <a:lnTo>
                  <a:pt x="316261" y="24648"/>
                </a:lnTo>
                <a:lnTo>
                  <a:pt x="279120" y="24648"/>
                </a:lnTo>
                <a:lnTo>
                  <a:pt x="279100" y="4251"/>
                </a:lnTo>
                <a:lnTo>
                  <a:pt x="278880" y="3277"/>
                </a:lnTo>
                <a:lnTo>
                  <a:pt x="277937" y="1675"/>
                </a:lnTo>
                <a:lnTo>
                  <a:pt x="277330" y="1068"/>
                </a:lnTo>
                <a:lnTo>
                  <a:pt x="275791" y="219"/>
                </a:lnTo>
                <a:lnTo>
                  <a:pt x="274984" y="10"/>
                </a:lnTo>
                <a:close/>
              </a:path>
              <a:path w="791209" h="78740">
                <a:moveTo>
                  <a:pt x="316261" y="33349"/>
                </a:moveTo>
                <a:lnTo>
                  <a:pt x="306324" y="33349"/>
                </a:lnTo>
                <a:lnTo>
                  <a:pt x="306406" y="58448"/>
                </a:lnTo>
                <a:lnTo>
                  <a:pt x="311360" y="62458"/>
                </a:lnTo>
                <a:lnTo>
                  <a:pt x="312250" y="62458"/>
                </a:lnTo>
                <a:lnTo>
                  <a:pt x="316261" y="33349"/>
                </a:lnTo>
                <a:close/>
              </a:path>
              <a:path w="791209" h="78740">
                <a:moveTo>
                  <a:pt x="312177" y="10"/>
                </a:moveTo>
                <a:lnTo>
                  <a:pt x="310324" y="10"/>
                </a:lnTo>
                <a:lnTo>
                  <a:pt x="309486" y="240"/>
                </a:lnTo>
                <a:lnTo>
                  <a:pt x="306324" y="24648"/>
                </a:lnTo>
                <a:lnTo>
                  <a:pt x="316261" y="24648"/>
                </a:lnTo>
                <a:lnTo>
                  <a:pt x="312177" y="10"/>
                </a:lnTo>
                <a:close/>
              </a:path>
              <a:path w="791209" h="78740">
                <a:moveTo>
                  <a:pt x="233310" y="10"/>
                </a:moveTo>
                <a:lnTo>
                  <a:pt x="205186" y="28198"/>
                </a:lnTo>
                <a:lnTo>
                  <a:pt x="205196" y="36648"/>
                </a:lnTo>
                <a:lnTo>
                  <a:pt x="205814" y="40407"/>
                </a:lnTo>
                <a:lnTo>
                  <a:pt x="208285" y="47558"/>
                </a:lnTo>
                <a:lnTo>
                  <a:pt x="210065" y="50741"/>
                </a:lnTo>
                <a:lnTo>
                  <a:pt x="212475" y="53527"/>
                </a:lnTo>
                <a:lnTo>
                  <a:pt x="214766" y="56249"/>
                </a:lnTo>
                <a:lnTo>
                  <a:pt x="217625" y="58427"/>
                </a:lnTo>
                <a:lnTo>
                  <a:pt x="224379" y="61610"/>
                </a:lnTo>
                <a:lnTo>
                  <a:pt x="228221" y="62406"/>
                </a:lnTo>
                <a:lnTo>
                  <a:pt x="232515" y="62458"/>
                </a:lnTo>
                <a:lnTo>
                  <a:pt x="233666" y="62458"/>
                </a:lnTo>
                <a:lnTo>
                  <a:pt x="234944" y="62396"/>
                </a:lnTo>
                <a:lnTo>
                  <a:pt x="236357" y="62259"/>
                </a:lnTo>
                <a:lnTo>
                  <a:pt x="237750" y="62155"/>
                </a:lnTo>
                <a:lnTo>
                  <a:pt x="248409" y="53736"/>
                </a:lnTo>
                <a:lnTo>
                  <a:pt x="230117" y="53736"/>
                </a:lnTo>
                <a:lnTo>
                  <a:pt x="227970" y="53286"/>
                </a:lnTo>
                <a:lnTo>
                  <a:pt x="215133" y="33789"/>
                </a:lnTo>
                <a:lnTo>
                  <a:pt x="215223" y="28198"/>
                </a:lnTo>
                <a:lnTo>
                  <a:pt x="248818" y="8722"/>
                </a:lnTo>
                <a:lnTo>
                  <a:pt x="248828" y="6649"/>
                </a:lnTo>
                <a:lnTo>
                  <a:pt x="234692" y="83"/>
                </a:lnTo>
                <a:lnTo>
                  <a:pt x="233310" y="10"/>
                </a:lnTo>
                <a:close/>
              </a:path>
              <a:path w="791209" h="78740">
                <a:moveTo>
                  <a:pt x="244629" y="50071"/>
                </a:moveTo>
                <a:lnTo>
                  <a:pt x="243760" y="50092"/>
                </a:lnTo>
                <a:lnTo>
                  <a:pt x="242964" y="50291"/>
                </a:lnTo>
                <a:lnTo>
                  <a:pt x="241488" y="51003"/>
                </a:lnTo>
                <a:lnTo>
                  <a:pt x="239059" y="52385"/>
                </a:lnTo>
                <a:lnTo>
                  <a:pt x="238075" y="52815"/>
                </a:lnTo>
                <a:lnTo>
                  <a:pt x="235729" y="53527"/>
                </a:lnTo>
                <a:lnTo>
                  <a:pt x="234263" y="53736"/>
                </a:lnTo>
                <a:lnTo>
                  <a:pt x="248409" y="53736"/>
                </a:lnTo>
                <a:lnTo>
                  <a:pt x="245425" y="50092"/>
                </a:lnTo>
                <a:lnTo>
                  <a:pt x="244629" y="50071"/>
                </a:lnTo>
                <a:close/>
              </a:path>
              <a:path w="791209" h="78740">
                <a:moveTo>
                  <a:pt x="248818" y="8722"/>
                </a:moveTo>
                <a:lnTo>
                  <a:pt x="232515" y="8722"/>
                </a:lnTo>
                <a:lnTo>
                  <a:pt x="233740" y="8743"/>
                </a:lnTo>
                <a:lnTo>
                  <a:pt x="234944" y="8900"/>
                </a:lnTo>
                <a:lnTo>
                  <a:pt x="237425" y="9507"/>
                </a:lnTo>
                <a:lnTo>
                  <a:pt x="238588" y="9863"/>
                </a:lnTo>
                <a:lnTo>
                  <a:pt x="243404" y="11633"/>
                </a:lnTo>
                <a:lnTo>
                  <a:pt x="244012" y="11790"/>
                </a:lnTo>
                <a:lnTo>
                  <a:pt x="244389" y="11821"/>
                </a:lnTo>
                <a:lnTo>
                  <a:pt x="245666" y="11790"/>
                </a:lnTo>
                <a:lnTo>
                  <a:pt x="246734" y="11434"/>
                </a:lnTo>
                <a:lnTo>
                  <a:pt x="247551" y="10701"/>
                </a:lnTo>
                <a:lnTo>
                  <a:pt x="248409" y="9989"/>
                </a:lnTo>
                <a:lnTo>
                  <a:pt x="248807" y="9036"/>
                </a:lnTo>
                <a:lnTo>
                  <a:pt x="248818" y="8722"/>
                </a:lnTo>
                <a:close/>
              </a:path>
              <a:path w="791209" h="78740">
                <a:moveTo>
                  <a:pt x="160621" y="10"/>
                </a:moveTo>
                <a:lnTo>
                  <a:pt x="132046" y="28198"/>
                </a:lnTo>
                <a:lnTo>
                  <a:pt x="132067" y="35862"/>
                </a:lnTo>
                <a:lnTo>
                  <a:pt x="159375" y="62458"/>
                </a:lnTo>
                <a:lnTo>
                  <a:pt x="162422" y="62427"/>
                </a:lnTo>
                <a:lnTo>
                  <a:pt x="174943" y="53736"/>
                </a:lnTo>
                <a:lnTo>
                  <a:pt x="155784" y="53736"/>
                </a:lnTo>
                <a:lnTo>
                  <a:pt x="153732" y="53275"/>
                </a:lnTo>
                <a:lnTo>
                  <a:pt x="142022" y="28198"/>
                </a:lnTo>
                <a:lnTo>
                  <a:pt x="142350" y="25517"/>
                </a:lnTo>
                <a:lnTo>
                  <a:pt x="184852" y="8722"/>
                </a:lnTo>
                <a:lnTo>
                  <a:pt x="184852" y="8271"/>
                </a:lnTo>
                <a:lnTo>
                  <a:pt x="175270" y="8271"/>
                </a:lnTo>
                <a:lnTo>
                  <a:pt x="173574" y="6355"/>
                </a:lnTo>
                <a:lnTo>
                  <a:pt x="171878" y="4774"/>
                </a:lnTo>
                <a:lnTo>
                  <a:pt x="170213" y="3591"/>
                </a:lnTo>
                <a:lnTo>
                  <a:pt x="168537" y="2366"/>
                </a:lnTo>
                <a:lnTo>
                  <a:pt x="166726" y="1465"/>
                </a:lnTo>
                <a:lnTo>
                  <a:pt x="162810" y="303"/>
                </a:lnTo>
                <a:lnTo>
                  <a:pt x="160621" y="10"/>
                </a:lnTo>
                <a:close/>
              </a:path>
              <a:path w="791209" h="78740">
                <a:moveTo>
                  <a:pt x="184860" y="53286"/>
                </a:moveTo>
                <a:lnTo>
                  <a:pt x="175490" y="53286"/>
                </a:lnTo>
                <a:lnTo>
                  <a:pt x="175530" y="58867"/>
                </a:lnTo>
                <a:lnTo>
                  <a:pt x="175710" y="59642"/>
                </a:lnTo>
                <a:lnTo>
                  <a:pt x="176579" y="61045"/>
                </a:lnTo>
                <a:lnTo>
                  <a:pt x="177155" y="61579"/>
                </a:lnTo>
                <a:lnTo>
                  <a:pt x="177915" y="61945"/>
                </a:lnTo>
                <a:lnTo>
                  <a:pt x="178558" y="62291"/>
                </a:lnTo>
                <a:lnTo>
                  <a:pt x="179322" y="62458"/>
                </a:lnTo>
                <a:lnTo>
                  <a:pt x="181678" y="62427"/>
                </a:lnTo>
                <a:lnTo>
                  <a:pt x="182830" y="61945"/>
                </a:lnTo>
                <a:lnTo>
                  <a:pt x="183647" y="61045"/>
                </a:lnTo>
                <a:lnTo>
                  <a:pt x="184443" y="60113"/>
                </a:lnTo>
                <a:lnTo>
                  <a:pt x="184862" y="58867"/>
                </a:lnTo>
                <a:lnTo>
                  <a:pt x="184860" y="53286"/>
                </a:lnTo>
                <a:close/>
              </a:path>
              <a:path w="791209" h="78740">
                <a:moveTo>
                  <a:pt x="184852" y="8722"/>
                </a:moveTo>
                <a:lnTo>
                  <a:pt x="158580" y="8722"/>
                </a:lnTo>
                <a:lnTo>
                  <a:pt x="161449" y="8743"/>
                </a:lnTo>
                <a:lnTo>
                  <a:pt x="163972" y="9402"/>
                </a:lnTo>
                <a:lnTo>
                  <a:pt x="175511" y="34176"/>
                </a:lnTo>
                <a:lnTo>
                  <a:pt x="175186" y="36951"/>
                </a:lnTo>
                <a:lnTo>
                  <a:pt x="173930" y="42312"/>
                </a:lnTo>
                <a:lnTo>
                  <a:pt x="172935" y="44700"/>
                </a:lnTo>
                <a:lnTo>
                  <a:pt x="171553" y="46804"/>
                </a:lnTo>
                <a:lnTo>
                  <a:pt x="170202" y="48940"/>
                </a:lnTo>
                <a:lnTo>
                  <a:pt x="168391" y="50616"/>
                </a:lnTo>
                <a:lnTo>
                  <a:pt x="166202" y="51862"/>
                </a:lnTo>
                <a:lnTo>
                  <a:pt x="163972" y="53066"/>
                </a:lnTo>
                <a:lnTo>
                  <a:pt x="161281" y="53736"/>
                </a:lnTo>
                <a:lnTo>
                  <a:pt x="174943" y="53736"/>
                </a:lnTo>
                <a:lnTo>
                  <a:pt x="175270" y="53286"/>
                </a:lnTo>
                <a:lnTo>
                  <a:pt x="184860" y="53286"/>
                </a:lnTo>
                <a:lnTo>
                  <a:pt x="184852" y="8722"/>
                </a:lnTo>
                <a:close/>
              </a:path>
              <a:path w="791209" h="78740">
                <a:moveTo>
                  <a:pt x="180171" y="10"/>
                </a:moveTo>
                <a:lnTo>
                  <a:pt x="179302" y="10"/>
                </a:lnTo>
                <a:lnTo>
                  <a:pt x="178506" y="240"/>
                </a:lnTo>
                <a:lnTo>
                  <a:pt x="175490" y="8271"/>
                </a:lnTo>
                <a:lnTo>
                  <a:pt x="184852" y="8271"/>
                </a:lnTo>
                <a:lnTo>
                  <a:pt x="180171" y="10"/>
                </a:lnTo>
                <a:close/>
              </a:path>
              <a:path w="791209" h="78740">
                <a:moveTo>
                  <a:pt x="66918" y="10"/>
                </a:moveTo>
                <a:lnTo>
                  <a:pt x="62122" y="73725"/>
                </a:lnTo>
                <a:lnTo>
                  <a:pt x="62373" y="74699"/>
                </a:lnTo>
                <a:lnTo>
                  <a:pt x="63274" y="76447"/>
                </a:lnTo>
                <a:lnTo>
                  <a:pt x="63891" y="77149"/>
                </a:lnTo>
                <a:lnTo>
                  <a:pt x="65419" y="78196"/>
                </a:lnTo>
                <a:lnTo>
                  <a:pt x="66216" y="78468"/>
                </a:lnTo>
                <a:lnTo>
                  <a:pt x="68226" y="78468"/>
                </a:lnTo>
                <a:lnTo>
                  <a:pt x="72069" y="54207"/>
                </a:lnTo>
                <a:lnTo>
                  <a:pt x="106904" y="54207"/>
                </a:lnTo>
                <a:lnTo>
                  <a:pt x="107271" y="53736"/>
                </a:lnTo>
                <a:lnTo>
                  <a:pt x="84917" y="53736"/>
                </a:lnTo>
                <a:lnTo>
                  <a:pt x="82435" y="53118"/>
                </a:lnTo>
                <a:lnTo>
                  <a:pt x="71039" y="34197"/>
                </a:lnTo>
                <a:lnTo>
                  <a:pt x="71153" y="27611"/>
                </a:lnTo>
                <a:lnTo>
                  <a:pt x="107343" y="8722"/>
                </a:lnTo>
                <a:lnTo>
                  <a:pt x="106990" y="8271"/>
                </a:lnTo>
                <a:lnTo>
                  <a:pt x="72069" y="8271"/>
                </a:lnTo>
                <a:lnTo>
                  <a:pt x="71999" y="3507"/>
                </a:lnTo>
                <a:lnTo>
                  <a:pt x="71567" y="2272"/>
                </a:lnTo>
                <a:lnTo>
                  <a:pt x="70603" y="1392"/>
                </a:lnTo>
                <a:lnTo>
                  <a:pt x="69671" y="492"/>
                </a:lnTo>
                <a:lnTo>
                  <a:pt x="68446" y="31"/>
                </a:lnTo>
                <a:lnTo>
                  <a:pt x="66918" y="10"/>
                </a:lnTo>
                <a:close/>
              </a:path>
              <a:path w="791209" h="78740">
                <a:moveTo>
                  <a:pt x="106904" y="54207"/>
                </a:moveTo>
                <a:lnTo>
                  <a:pt x="72289" y="54207"/>
                </a:lnTo>
                <a:lnTo>
                  <a:pt x="74352" y="56951"/>
                </a:lnTo>
                <a:lnTo>
                  <a:pt x="76750" y="59024"/>
                </a:lnTo>
                <a:lnTo>
                  <a:pt x="82226" y="61757"/>
                </a:lnTo>
                <a:lnTo>
                  <a:pt x="85273" y="62458"/>
                </a:lnTo>
                <a:lnTo>
                  <a:pt x="88645" y="62458"/>
                </a:lnTo>
                <a:lnTo>
                  <a:pt x="106904" y="54207"/>
                </a:lnTo>
                <a:close/>
              </a:path>
              <a:path w="791209" h="78740">
                <a:moveTo>
                  <a:pt x="107343" y="8722"/>
                </a:moveTo>
                <a:lnTo>
                  <a:pt x="88645" y="8722"/>
                </a:lnTo>
                <a:lnTo>
                  <a:pt x="90927" y="8743"/>
                </a:lnTo>
                <a:lnTo>
                  <a:pt x="92948" y="9182"/>
                </a:lnTo>
                <a:lnTo>
                  <a:pt x="103974" y="24889"/>
                </a:lnTo>
                <a:lnTo>
                  <a:pt x="104372" y="27035"/>
                </a:lnTo>
                <a:lnTo>
                  <a:pt x="90027" y="53736"/>
                </a:lnTo>
                <a:lnTo>
                  <a:pt x="107271" y="53736"/>
                </a:lnTo>
                <a:lnTo>
                  <a:pt x="114476" y="34197"/>
                </a:lnTo>
                <a:lnTo>
                  <a:pt x="114389" y="26847"/>
                </a:lnTo>
                <a:lnTo>
                  <a:pt x="114120" y="24501"/>
                </a:lnTo>
                <a:lnTo>
                  <a:pt x="112675" y="18460"/>
                </a:lnTo>
                <a:lnTo>
                  <a:pt x="111597" y="15653"/>
                </a:lnTo>
                <a:lnTo>
                  <a:pt x="108707" y="10460"/>
                </a:lnTo>
                <a:lnTo>
                  <a:pt x="107343" y="8722"/>
                </a:lnTo>
                <a:close/>
              </a:path>
              <a:path w="791209" h="78740">
                <a:moveTo>
                  <a:pt x="87503" y="10"/>
                </a:moveTo>
                <a:lnTo>
                  <a:pt x="83776" y="10"/>
                </a:lnTo>
                <a:lnTo>
                  <a:pt x="80666" y="712"/>
                </a:lnTo>
                <a:lnTo>
                  <a:pt x="75608" y="3507"/>
                </a:lnTo>
                <a:lnTo>
                  <a:pt x="73671" y="5560"/>
                </a:lnTo>
                <a:lnTo>
                  <a:pt x="72289" y="8271"/>
                </a:lnTo>
                <a:lnTo>
                  <a:pt x="106990" y="8271"/>
                </a:lnTo>
                <a:lnTo>
                  <a:pt x="104738" y="6240"/>
                </a:lnTo>
                <a:lnTo>
                  <a:pt x="102581" y="4282"/>
                </a:lnTo>
                <a:lnTo>
                  <a:pt x="100079" y="2764"/>
                </a:lnTo>
                <a:lnTo>
                  <a:pt x="94309" y="596"/>
                </a:lnTo>
                <a:lnTo>
                  <a:pt x="91074" y="31"/>
                </a:lnTo>
                <a:lnTo>
                  <a:pt x="87503" y="10"/>
                </a:lnTo>
                <a:close/>
              </a:path>
              <a:path w="791209" h="78740">
                <a:moveTo>
                  <a:pt x="6438" y="10"/>
                </a:moveTo>
                <a:lnTo>
                  <a:pt x="3956" y="10"/>
                </a:lnTo>
                <a:lnTo>
                  <a:pt x="3069" y="219"/>
                </a:lnTo>
                <a:lnTo>
                  <a:pt x="0" y="58448"/>
                </a:lnTo>
                <a:lnTo>
                  <a:pt x="207" y="59244"/>
                </a:lnTo>
                <a:lnTo>
                  <a:pt x="3967" y="62458"/>
                </a:lnTo>
                <a:lnTo>
                  <a:pt x="4867" y="62458"/>
                </a:lnTo>
                <a:lnTo>
                  <a:pt x="9904" y="32889"/>
                </a:lnTo>
                <a:lnTo>
                  <a:pt x="22785" y="32889"/>
                </a:lnTo>
                <a:lnTo>
                  <a:pt x="18123" y="28198"/>
                </a:lnTo>
                <a:lnTo>
                  <a:pt x="21920" y="24753"/>
                </a:lnTo>
                <a:lnTo>
                  <a:pt x="9904" y="24753"/>
                </a:lnTo>
                <a:lnTo>
                  <a:pt x="9841" y="3319"/>
                </a:lnTo>
                <a:lnTo>
                  <a:pt x="9432" y="2198"/>
                </a:lnTo>
                <a:lnTo>
                  <a:pt x="7663" y="460"/>
                </a:lnTo>
                <a:lnTo>
                  <a:pt x="6438" y="10"/>
                </a:lnTo>
                <a:close/>
              </a:path>
              <a:path w="791209" h="78740">
                <a:moveTo>
                  <a:pt x="22785" y="32889"/>
                </a:moveTo>
                <a:lnTo>
                  <a:pt x="9904" y="32889"/>
                </a:lnTo>
                <a:lnTo>
                  <a:pt x="35968" y="60040"/>
                </a:lnTo>
                <a:lnTo>
                  <a:pt x="36667" y="60793"/>
                </a:lnTo>
                <a:lnTo>
                  <a:pt x="37515" y="61422"/>
                </a:lnTo>
                <a:lnTo>
                  <a:pt x="38374" y="61851"/>
                </a:lnTo>
                <a:lnTo>
                  <a:pt x="39264" y="62238"/>
                </a:lnTo>
                <a:lnTo>
                  <a:pt x="40143" y="62458"/>
                </a:lnTo>
                <a:lnTo>
                  <a:pt x="41002" y="62458"/>
                </a:lnTo>
                <a:lnTo>
                  <a:pt x="42227" y="62427"/>
                </a:lnTo>
                <a:lnTo>
                  <a:pt x="43232" y="62071"/>
                </a:lnTo>
                <a:lnTo>
                  <a:pt x="44007" y="61338"/>
                </a:lnTo>
                <a:lnTo>
                  <a:pt x="44793" y="60636"/>
                </a:lnTo>
                <a:lnTo>
                  <a:pt x="45094" y="59924"/>
                </a:lnTo>
                <a:lnTo>
                  <a:pt x="45216" y="58814"/>
                </a:lnTo>
                <a:lnTo>
                  <a:pt x="45199" y="57307"/>
                </a:lnTo>
                <a:lnTo>
                  <a:pt x="45033" y="56490"/>
                </a:lnTo>
                <a:lnTo>
                  <a:pt x="44248" y="54794"/>
                </a:lnTo>
                <a:lnTo>
                  <a:pt x="43693" y="53966"/>
                </a:lnTo>
                <a:lnTo>
                  <a:pt x="42939" y="53171"/>
                </a:lnTo>
                <a:lnTo>
                  <a:pt x="22785" y="32889"/>
                </a:lnTo>
                <a:close/>
              </a:path>
              <a:path w="791209" h="78740">
                <a:moveTo>
                  <a:pt x="36845" y="0"/>
                </a:moveTo>
                <a:lnTo>
                  <a:pt x="36070" y="219"/>
                </a:lnTo>
                <a:lnTo>
                  <a:pt x="34468" y="1088"/>
                </a:lnTo>
                <a:lnTo>
                  <a:pt x="33547" y="1790"/>
                </a:lnTo>
                <a:lnTo>
                  <a:pt x="9904" y="24753"/>
                </a:lnTo>
                <a:lnTo>
                  <a:pt x="21920" y="24753"/>
                </a:lnTo>
                <a:lnTo>
                  <a:pt x="40489" y="7905"/>
                </a:lnTo>
                <a:lnTo>
                  <a:pt x="40971" y="7308"/>
                </a:lnTo>
                <a:lnTo>
                  <a:pt x="41630" y="6052"/>
                </a:lnTo>
                <a:lnTo>
                  <a:pt x="41798" y="5392"/>
                </a:lnTo>
                <a:lnTo>
                  <a:pt x="41678" y="2973"/>
                </a:lnTo>
                <a:lnTo>
                  <a:pt x="41431" y="2198"/>
                </a:lnTo>
                <a:lnTo>
                  <a:pt x="39910" y="460"/>
                </a:lnTo>
                <a:lnTo>
                  <a:pt x="38908" y="31"/>
                </a:lnTo>
                <a:lnTo>
                  <a:pt x="368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4"/>
          <p:cNvSpPr/>
          <p:nvPr/>
        </p:nvSpPr>
        <p:spPr>
          <a:xfrm>
            <a:off x="18679628" y="1103509"/>
            <a:ext cx="743585" cy="78740"/>
          </a:xfrm>
          <a:custGeom>
            <a:avLst/>
            <a:gdLst/>
            <a:ahLst/>
            <a:cxnLst/>
            <a:rect l="l" t="t" r="r" b="b"/>
            <a:pathLst>
              <a:path w="743584" h="78740">
                <a:moveTo>
                  <a:pt x="634357" y="240"/>
                </a:moveTo>
                <a:lnTo>
                  <a:pt x="628525" y="58144"/>
                </a:lnTo>
                <a:lnTo>
                  <a:pt x="628734" y="59485"/>
                </a:lnTo>
                <a:lnTo>
                  <a:pt x="629593" y="61327"/>
                </a:lnTo>
                <a:lnTo>
                  <a:pt x="630158" y="61935"/>
                </a:lnTo>
                <a:lnTo>
                  <a:pt x="631572" y="62532"/>
                </a:lnTo>
                <a:lnTo>
                  <a:pt x="632336" y="62689"/>
                </a:lnTo>
                <a:lnTo>
                  <a:pt x="634194" y="62657"/>
                </a:lnTo>
                <a:lnTo>
                  <a:pt x="649104" y="44229"/>
                </a:lnTo>
                <a:lnTo>
                  <a:pt x="638441" y="44229"/>
                </a:lnTo>
                <a:lnTo>
                  <a:pt x="638430" y="4471"/>
                </a:lnTo>
                <a:lnTo>
                  <a:pt x="638210" y="3486"/>
                </a:lnTo>
                <a:lnTo>
                  <a:pt x="637317" y="1926"/>
                </a:lnTo>
                <a:lnTo>
                  <a:pt x="636692" y="1277"/>
                </a:lnTo>
                <a:lnTo>
                  <a:pt x="635195" y="450"/>
                </a:lnTo>
                <a:lnTo>
                  <a:pt x="634357" y="240"/>
                </a:lnTo>
                <a:close/>
              </a:path>
              <a:path w="743584" h="78740">
                <a:moveTo>
                  <a:pt x="676167" y="18784"/>
                </a:moveTo>
                <a:lnTo>
                  <a:pt x="666231" y="18784"/>
                </a:lnTo>
                <a:lnTo>
                  <a:pt x="666290" y="59485"/>
                </a:lnTo>
                <a:lnTo>
                  <a:pt x="666561" y="60375"/>
                </a:lnTo>
                <a:lnTo>
                  <a:pt x="666643" y="60521"/>
                </a:lnTo>
                <a:lnTo>
                  <a:pt x="668136" y="62197"/>
                </a:lnTo>
                <a:lnTo>
                  <a:pt x="669403" y="62657"/>
                </a:lnTo>
                <a:lnTo>
                  <a:pt x="672880" y="62657"/>
                </a:lnTo>
                <a:lnTo>
                  <a:pt x="674115" y="62249"/>
                </a:lnTo>
                <a:lnTo>
                  <a:pt x="675769" y="60521"/>
                </a:lnTo>
                <a:lnTo>
                  <a:pt x="676090" y="59485"/>
                </a:lnTo>
                <a:lnTo>
                  <a:pt x="676167" y="18784"/>
                </a:lnTo>
                <a:close/>
              </a:path>
              <a:path w="743584" h="78740">
                <a:moveTo>
                  <a:pt x="670775" y="209"/>
                </a:moveTo>
                <a:lnTo>
                  <a:pt x="664053" y="6533"/>
                </a:lnTo>
                <a:lnTo>
                  <a:pt x="638441" y="44229"/>
                </a:lnTo>
                <a:lnTo>
                  <a:pt x="649104" y="44229"/>
                </a:lnTo>
                <a:lnTo>
                  <a:pt x="666231" y="18784"/>
                </a:lnTo>
                <a:lnTo>
                  <a:pt x="676167" y="18784"/>
                </a:lnTo>
                <a:lnTo>
                  <a:pt x="671707" y="240"/>
                </a:lnTo>
                <a:lnTo>
                  <a:pt x="670775" y="209"/>
                </a:lnTo>
                <a:close/>
              </a:path>
              <a:path w="743584" h="78740">
                <a:moveTo>
                  <a:pt x="564160" y="240"/>
                </a:moveTo>
                <a:lnTo>
                  <a:pt x="558359" y="59118"/>
                </a:lnTo>
                <a:lnTo>
                  <a:pt x="558747" y="60437"/>
                </a:lnTo>
                <a:lnTo>
                  <a:pt x="560328" y="62228"/>
                </a:lnTo>
                <a:lnTo>
                  <a:pt x="561480" y="62668"/>
                </a:lnTo>
                <a:lnTo>
                  <a:pt x="564600" y="62657"/>
                </a:lnTo>
                <a:lnTo>
                  <a:pt x="565867" y="62197"/>
                </a:lnTo>
                <a:lnTo>
                  <a:pt x="567783" y="60333"/>
                </a:lnTo>
                <a:lnTo>
                  <a:pt x="568240" y="59118"/>
                </a:lnTo>
                <a:lnTo>
                  <a:pt x="568286" y="33580"/>
                </a:lnTo>
                <a:lnTo>
                  <a:pt x="605437" y="33580"/>
                </a:lnTo>
                <a:lnTo>
                  <a:pt x="605437" y="24857"/>
                </a:lnTo>
                <a:lnTo>
                  <a:pt x="568286" y="24857"/>
                </a:lnTo>
                <a:lnTo>
                  <a:pt x="568170" y="3999"/>
                </a:lnTo>
                <a:lnTo>
                  <a:pt x="568056" y="3486"/>
                </a:lnTo>
                <a:lnTo>
                  <a:pt x="567113" y="1895"/>
                </a:lnTo>
                <a:lnTo>
                  <a:pt x="566506" y="1277"/>
                </a:lnTo>
                <a:lnTo>
                  <a:pt x="564977" y="450"/>
                </a:lnTo>
                <a:lnTo>
                  <a:pt x="564160" y="240"/>
                </a:lnTo>
                <a:close/>
              </a:path>
              <a:path w="743584" h="78740">
                <a:moveTo>
                  <a:pt x="605437" y="33580"/>
                </a:moveTo>
                <a:lnTo>
                  <a:pt x="595500" y="33580"/>
                </a:lnTo>
                <a:lnTo>
                  <a:pt x="595575" y="58668"/>
                </a:lnTo>
                <a:lnTo>
                  <a:pt x="595646" y="59118"/>
                </a:lnTo>
                <a:lnTo>
                  <a:pt x="595981" y="59924"/>
                </a:lnTo>
                <a:lnTo>
                  <a:pt x="596275" y="60752"/>
                </a:lnTo>
                <a:lnTo>
                  <a:pt x="596809" y="61411"/>
                </a:lnTo>
                <a:lnTo>
                  <a:pt x="598274" y="62396"/>
                </a:lnTo>
                <a:lnTo>
                  <a:pt x="599259" y="62657"/>
                </a:lnTo>
                <a:lnTo>
                  <a:pt x="601461" y="62657"/>
                </a:lnTo>
                <a:lnTo>
                  <a:pt x="605312" y="59118"/>
                </a:lnTo>
                <a:lnTo>
                  <a:pt x="605437" y="33580"/>
                </a:lnTo>
                <a:close/>
              </a:path>
              <a:path w="743584" h="78740">
                <a:moveTo>
                  <a:pt x="601342" y="240"/>
                </a:moveTo>
                <a:lnTo>
                  <a:pt x="595500" y="24857"/>
                </a:lnTo>
                <a:lnTo>
                  <a:pt x="605437" y="24857"/>
                </a:lnTo>
                <a:lnTo>
                  <a:pt x="601342" y="240"/>
                </a:lnTo>
                <a:close/>
              </a:path>
              <a:path w="743584" h="78740">
                <a:moveTo>
                  <a:pt x="511387" y="240"/>
                </a:moveTo>
                <a:lnTo>
                  <a:pt x="484524" y="34836"/>
                </a:lnTo>
                <a:lnTo>
                  <a:pt x="484951" y="38030"/>
                </a:lnTo>
                <a:lnTo>
                  <a:pt x="508057" y="62657"/>
                </a:lnTo>
                <a:lnTo>
                  <a:pt x="514727" y="62657"/>
                </a:lnTo>
                <a:lnTo>
                  <a:pt x="530579" y="53956"/>
                </a:lnTo>
                <a:lnTo>
                  <a:pt x="508822" y="53956"/>
                </a:lnTo>
                <a:lnTo>
                  <a:pt x="506728" y="53516"/>
                </a:lnTo>
                <a:lnTo>
                  <a:pt x="494537" y="28219"/>
                </a:lnTo>
                <a:lnTo>
                  <a:pt x="494801" y="26020"/>
                </a:lnTo>
                <a:lnTo>
                  <a:pt x="511387" y="8942"/>
                </a:lnTo>
                <a:lnTo>
                  <a:pt x="530617" y="8942"/>
                </a:lnTo>
                <a:lnTo>
                  <a:pt x="530277" y="8512"/>
                </a:lnTo>
                <a:lnTo>
                  <a:pt x="525973" y="4544"/>
                </a:lnTo>
                <a:lnTo>
                  <a:pt x="523502" y="3026"/>
                </a:lnTo>
                <a:lnTo>
                  <a:pt x="517910" y="795"/>
                </a:lnTo>
                <a:lnTo>
                  <a:pt x="514811" y="251"/>
                </a:lnTo>
                <a:lnTo>
                  <a:pt x="511387" y="240"/>
                </a:lnTo>
                <a:close/>
              </a:path>
              <a:path w="743584" h="78740">
                <a:moveTo>
                  <a:pt x="530617" y="8942"/>
                </a:moveTo>
                <a:lnTo>
                  <a:pt x="511387" y="8942"/>
                </a:lnTo>
                <a:lnTo>
                  <a:pt x="514308" y="8984"/>
                </a:lnTo>
                <a:lnTo>
                  <a:pt x="516804" y="9633"/>
                </a:lnTo>
                <a:lnTo>
                  <a:pt x="527993" y="34794"/>
                </a:lnTo>
                <a:lnTo>
                  <a:pt x="527910" y="35799"/>
                </a:lnTo>
                <a:lnTo>
                  <a:pt x="513659" y="53956"/>
                </a:lnTo>
                <a:lnTo>
                  <a:pt x="530579" y="53956"/>
                </a:lnTo>
                <a:lnTo>
                  <a:pt x="538015" y="28219"/>
                </a:lnTo>
                <a:lnTo>
                  <a:pt x="537648" y="25035"/>
                </a:lnTo>
                <a:lnTo>
                  <a:pt x="536140" y="18889"/>
                </a:lnTo>
                <a:lnTo>
                  <a:pt x="535041" y="16051"/>
                </a:lnTo>
                <a:lnTo>
                  <a:pt x="532078" y="10785"/>
                </a:lnTo>
                <a:lnTo>
                  <a:pt x="530617" y="8942"/>
                </a:lnTo>
                <a:close/>
              </a:path>
              <a:path w="743584" h="78740">
                <a:moveTo>
                  <a:pt x="406657" y="209"/>
                </a:moveTo>
                <a:lnTo>
                  <a:pt x="405327" y="240"/>
                </a:lnTo>
                <a:lnTo>
                  <a:pt x="403437" y="240"/>
                </a:lnTo>
                <a:lnTo>
                  <a:pt x="402113" y="617"/>
                </a:lnTo>
                <a:lnTo>
                  <a:pt x="393810" y="56260"/>
                </a:lnTo>
                <a:lnTo>
                  <a:pt x="393684" y="59150"/>
                </a:lnTo>
                <a:lnTo>
                  <a:pt x="394071" y="60291"/>
                </a:lnTo>
                <a:lnTo>
                  <a:pt x="395495" y="62060"/>
                </a:lnTo>
                <a:lnTo>
                  <a:pt x="396773" y="62636"/>
                </a:lnTo>
                <a:lnTo>
                  <a:pt x="398375" y="62668"/>
                </a:lnTo>
                <a:lnTo>
                  <a:pt x="400071" y="62657"/>
                </a:lnTo>
                <a:lnTo>
                  <a:pt x="401380" y="62060"/>
                </a:lnTo>
                <a:lnTo>
                  <a:pt x="403177" y="59778"/>
                </a:lnTo>
                <a:lnTo>
                  <a:pt x="403660" y="58301"/>
                </a:lnTo>
                <a:lnTo>
                  <a:pt x="407390" y="18784"/>
                </a:lnTo>
                <a:lnTo>
                  <a:pt x="417740" y="18784"/>
                </a:lnTo>
                <a:lnTo>
                  <a:pt x="413107" y="8135"/>
                </a:lnTo>
                <a:lnTo>
                  <a:pt x="412259" y="6125"/>
                </a:lnTo>
                <a:lnTo>
                  <a:pt x="411484" y="4544"/>
                </a:lnTo>
                <a:lnTo>
                  <a:pt x="410835" y="3392"/>
                </a:lnTo>
                <a:lnTo>
                  <a:pt x="410134" y="2230"/>
                </a:lnTo>
                <a:lnTo>
                  <a:pt x="409380" y="1413"/>
                </a:lnTo>
                <a:lnTo>
                  <a:pt x="408532" y="942"/>
                </a:lnTo>
                <a:lnTo>
                  <a:pt x="407715" y="450"/>
                </a:lnTo>
                <a:lnTo>
                  <a:pt x="406795" y="240"/>
                </a:lnTo>
                <a:lnTo>
                  <a:pt x="405327" y="240"/>
                </a:lnTo>
                <a:lnTo>
                  <a:pt x="403547" y="209"/>
                </a:lnTo>
                <a:lnTo>
                  <a:pt x="406657" y="209"/>
                </a:lnTo>
                <a:close/>
              </a:path>
              <a:path w="743584" h="78740">
                <a:moveTo>
                  <a:pt x="417740" y="18784"/>
                </a:moveTo>
                <a:lnTo>
                  <a:pt x="407390" y="18784"/>
                </a:lnTo>
                <a:lnTo>
                  <a:pt x="422269" y="52354"/>
                </a:lnTo>
                <a:lnTo>
                  <a:pt x="423420" y="55034"/>
                </a:lnTo>
                <a:lnTo>
                  <a:pt x="429170" y="62668"/>
                </a:lnTo>
                <a:lnTo>
                  <a:pt x="431316" y="62668"/>
                </a:lnTo>
                <a:lnTo>
                  <a:pt x="440515" y="47558"/>
                </a:lnTo>
                <a:lnTo>
                  <a:pt x="430259" y="47558"/>
                </a:lnTo>
                <a:lnTo>
                  <a:pt x="417740" y="18784"/>
                </a:lnTo>
                <a:close/>
              </a:path>
              <a:path w="743584" h="78740">
                <a:moveTo>
                  <a:pt x="462951" y="18784"/>
                </a:moveTo>
                <a:lnTo>
                  <a:pt x="453232" y="18784"/>
                </a:lnTo>
                <a:lnTo>
                  <a:pt x="456970" y="58301"/>
                </a:lnTo>
                <a:lnTo>
                  <a:pt x="457209" y="59150"/>
                </a:lnTo>
                <a:lnTo>
                  <a:pt x="457923" y="60647"/>
                </a:lnTo>
                <a:lnTo>
                  <a:pt x="458488" y="61327"/>
                </a:lnTo>
                <a:lnTo>
                  <a:pt x="460017" y="62364"/>
                </a:lnTo>
                <a:lnTo>
                  <a:pt x="461012" y="62657"/>
                </a:lnTo>
                <a:lnTo>
                  <a:pt x="463765" y="62657"/>
                </a:lnTo>
                <a:lnTo>
                  <a:pt x="464928" y="62176"/>
                </a:lnTo>
                <a:lnTo>
                  <a:pt x="465734" y="61254"/>
                </a:lnTo>
                <a:lnTo>
                  <a:pt x="466540" y="60375"/>
                </a:lnTo>
                <a:lnTo>
                  <a:pt x="466949" y="59150"/>
                </a:lnTo>
                <a:lnTo>
                  <a:pt x="466834" y="56260"/>
                </a:lnTo>
                <a:lnTo>
                  <a:pt x="462951" y="18784"/>
                </a:lnTo>
                <a:close/>
              </a:path>
              <a:path w="743584" h="78740">
                <a:moveTo>
                  <a:pt x="453986" y="209"/>
                </a:moveTo>
                <a:lnTo>
                  <a:pt x="452907" y="450"/>
                </a:lnTo>
                <a:lnTo>
                  <a:pt x="452059" y="942"/>
                </a:lnTo>
                <a:lnTo>
                  <a:pt x="451190" y="1413"/>
                </a:lnTo>
                <a:lnTo>
                  <a:pt x="450436" y="2230"/>
                </a:lnTo>
                <a:lnTo>
                  <a:pt x="449022" y="4544"/>
                </a:lnTo>
                <a:lnTo>
                  <a:pt x="448258" y="6125"/>
                </a:lnTo>
                <a:lnTo>
                  <a:pt x="447410" y="8135"/>
                </a:lnTo>
                <a:lnTo>
                  <a:pt x="430259" y="47558"/>
                </a:lnTo>
                <a:lnTo>
                  <a:pt x="440515" y="47558"/>
                </a:lnTo>
                <a:lnTo>
                  <a:pt x="453232" y="18784"/>
                </a:lnTo>
                <a:lnTo>
                  <a:pt x="462951" y="18784"/>
                </a:lnTo>
                <a:lnTo>
                  <a:pt x="457185" y="240"/>
                </a:lnTo>
                <a:lnTo>
                  <a:pt x="455295" y="240"/>
                </a:lnTo>
                <a:lnTo>
                  <a:pt x="453986" y="209"/>
                </a:lnTo>
                <a:close/>
              </a:path>
              <a:path w="743584" h="78740">
                <a:moveTo>
                  <a:pt x="457075" y="209"/>
                </a:moveTo>
                <a:lnTo>
                  <a:pt x="455295" y="240"/>
                </a:lnTo>
                <a:lnTo>
                  <a:pt x="457185" y="240"/>
                </a:lnTo>
                <a:close/>
              </a:path>
              <a:path w="743584" h="78740">
                <a:moveTo>
                  <a:pt x="328565" y="240"/>
                </a:moveTo>
                <a:lnTo>
                  <a:pt x="323738" y="73945"/>
                </a:lnTo>
                <a:lnTo>
                  <a:pt x="324000" y="74919"/>
                </a:lnTo>
                <a:lnTo>
                  <a:pt x="324901" y="76678"/>
                </a:lnTo>
                <a:lnTo>
                  <a:pt x="325497" y="77369"/>
                </a:lnTo>
                <a:lnTo>
                  <a:pt x="327016" y="78405"/>
                </a:lnTo>
                <a:lnTo>
                  <a:pt x="327843" y="78699"/>
                </a:lnTo>
                <a:lnTo>
                  <a:pt x="329843" y="78699"/>
                </a:lnTo>
                <a:lnTo>
                  <a:pt x="333696" y="54417"/>
                </a:lnTo>
                <a:lnTo>
                  <a:pt x="368531" y="54417"/>
                </a:lnTo>
                <a:lnTo>
                  <a:pt x="368888" y="53956"/>
                </a:lnTo>
                <a:lnTo>
                  <a:pt x="346523" y="53956"/>
                </a:lnTo>
                <a:lnTo>
                  <a:pt x="344062" y="53349"/>
                </a:lnTo>
                <a:lnTo>
                  <a:pt x="332660" y="29182"/>
                </a:lnTo>
                <a:lnTo>
                  <a:pt x="332869" y="27056"/>
                </a:lnTo>
                <a:lnTo>
                  <a:pt x="350272" y="8942"/>
                </a:lnTo>
                <a:lnTo>
                  <a:pt x="368960" y="8942"/>
                </a:lnTo>
                <a:lnTo>
                  <a:pt x="368600" y="8481"/>
                </a:lnTo>
                <a:lnTo>
                  <a:pt x="333696" y="8481"/>
                </a:lnTo>
                <a:lnTo>
                  <a:pt x="333633" y="3727"/>
                </a:lnTo>
                <a:lnTo>
                  <a:pt x="333194" y="2502"/>
                </a:lnTo>
                <a:lnTo>
                  <a:pt x="332220" y="1602"/>
                </a:lnTo>
                <a:lnTo>
                  <a:pt x="331298" y="712"/>
                </a:lnTo>
                <a:lnTo>
                  <a:pt x="330073" y="251"/>
                </a:lnTo>
                <a:lnTo>
                  <a:pt x="328565" y="240"/>
                </a:lnTo>
                <a:close/>
              </a:path>
              <a:path w="743584" h="78740">
                <a:moveTo>
                  <a:pt x="368531" y="54417"/>
                </a:moveTo>
                <a:lnTo>
                  <a:pt x="333916" y="54417"/>
                </a:lnTo>
                <a:lnTo>
                  <a:pt x="335979" y="57171"/>
                </a:lnTo>
                <a:lnTo>
                  <a:pt x="338377" y="59233"/>
                </a:lnTo>
                <a:lnTo>
                  <a:pt x="343842" y="61987"/>
                </a:lnTo>
                <a:lnTo>
                  <a:pt x="346900" y="62668"/>
                </a:lnTo>
                <a:lnTo>
                  <a:pt x="353559" y="62657"/>
                </a:lnTo>
                <a:lnTo>
                  <a:pt x="356586" y="62113"/>
                </a:lnTo>
                <a:lnTo>
                  <a:pt x="361978" y="59882"/>
                </a:lnTo>
                <a:lnTo>
                  <a:pt x="364376" y="58343"/>
                </a:lnTo>
                <a:lnTo>
                  <a:pt x="368531" y="54417"/>
                </a:lnTo>
                <a:close/>
              </a:path>
              <a:path w="743584" h="78740">
                <a:moveTo>
                  <a:pt x="368960" y="8942"/>
                </a:moveTo>
                <a:lnTo>
                  <a:pt x="350272" y="8942"/>
                </a:lnTo>
                <a:lnTo>
                  <a:pt x="352554" y="8973"/>
                </a:lnTo>
                <a:lnTo>
                  <a:pt x="354575" y="9392"/>
                </a:lnTo>
                <a:lnTo>
                  <a:pt x="366092" y="34428"/>
                </a:lnTo>
                <a:lnTo>
                  <a:pt x="365946" y="35852"/>
                </a:lnTo>
                <a:lnTo>
                  <a:pt x="351664" y="53956"/>
                </a:lnTo>
                <a:lnTo>
                  <a:pt x="368888" y="53956"/>
                </a:lnTo>
                <a:lnTo>
                  <a:pt x="376103" y="34428"/>
                </a:lnTo>
                <a:lnTo>
                  <a:pt x="376016" y="27056"/>
                </a:lnTo>
                <a:lnTo>
                  <a:pt x="375747" y="24711"/>
                </a:lnTo>
                <a:lnTo>
                  <a:pt x="374302" y="18690"/>
                </a:lnTo>
                <a:lnTo>
                  <a:pt x="373224" y="15873"/>
                </a:lnTo>
                <a:lnTo>
                  <a:pt x="370323" y="10690"/>
                </a:lnTo>
                <a:lnTo>
                  <a:pt x="368960" y="8942"/>
                </a:lnTo>
                <a:close/>
              </a:path>
              <a:path w="743584" h="78740">
                <a:moveTo>
                  <a:pt x="349130" y="240"/>
                </a:moveTo>
                <a:lnTo>
                  <a:pt x="333916" y="8481"/>
                </a:lnTo>
                <a:lnTo>
                  <a:pt x="368600" y="8481"/>
                </a:lnTo>
                <a:lnTo>
                  <a:pt x="349130" y="240"/>
                </a:lnTo>
                <a:close/>
              </a:path>
              <a:path w="743584" h="78740">
                <a:moveTo>
                  <a:pt x="300692" y="53516"/>
                </a:moveTo>
                <a:lnTo>
                  <a:pt x="291310" y="53516"/>
                </a:lnTo>
                <a:lnTo>
                  <a:pt x="291348" y="59087"/>
                </a:lnTo>
                <a:lnTo>
                  <a:pt x="295142" y="62668"/>
                </a:lnTo>
                <a:lnTo>
                  <a:pt x="297509" y="62657"/>
                </a:lnTo>
                <a:lnTo>
                  <a:pt x="298640" y="62176"/>
                </a:lnTo>
                <a:lnTo>
                  <a:pt x="299467" y="61254"/>
                </a:lnTo>
                <a:lnTo>
                  <a:pt x="300263" y="60322"/>
                </a:lnTo>
                <a:lnTo>
                  <a:pt x="300692" y="59087"/>
                </a:lnTo>
                <a:lnTo>
                  <a:pt x="300692" y="53516"/>
                </a:lnTo>
                <a:close/>
              </a:path>
              <a:path w="743584" h="78740">
                <a:moveTo>
                  <a:pt x="276420" y="240"/>
                </a:moveTo>
                <a:lnTo>
                  <a:pt x="247877" y="28417"/>
                </a:lnTo>
                <a:lnTo>
                  <a:pt x="247887" y="36093"/>
                </a:lnTo>
                <a:lnTo>
                  <a:pt x="270996" y="62657"/>
                </a:lnTo>
                <a:lnTo>
                  <a:pt x="278242" y="62657"/>
                </a:lnTo>
                <a:lnTo>
                  <a:pt x="281137" y="61851"/>
                </a:lnTo>
                <a:lnTo>
                  <a:pt x="286462" y="58752"/>
                </a:lnTo>
                <a:lnTo>
                  <a:pt x="288912" y="56511"/>
                </a:lnTo>
                <a:lnTo>
                  <a:pt x="290770" y="53956"/>
                </a:lnTo>
                <a:lnTo>
                  <a:pt x="271604" y="53956"/>
                </a:lnTo>
                <a:lnTo>
                  <a:pt x="269552" y="53495"/>
                </a:lnTo>
                <a:lnTo>
                  <a:pt x="257843" y="28417"/>
                </a:lnTo>
                <a:lnTo>
                  <a:pt x="258159" y="25747"/>
                </a:lnTo>
                <a:lnTo>
                  <a:pt x="300692" y="8942"/>
                </a:lnTo>
                <a:lnTo>
                  <a:pt x="300692" y="8481"/>
                </a:lnTo>
                <a:lnTo>
                  <a:pt x="291090" y="8481"/>
                </a:lnTo>
                <a:lnTo>
                  <a:pt x="289394" y="6575"/>
                </a:lnTo>
                <a:lnTo>
                  <a:pt x="287708" y="5005"/>
                </a:lnTo>
                <a:lnTo>
                  <a:pt x="284357" y="2586"/>
                </a:lnTo>
                <a:lnTo>
                  <a:pt x="282546" y="1685"/>
                </a:lnTo>
                <a:lnTo>
                  <a:pt x="278640" y="513"/>
                </a:lnTo>
                <a:lnTo>
                  <a:pt x="276420" y="240"/>
                </a:lnTo>
                <a:close/>
              </a:path>
              <a:path w="743584" h="78740">
                <a:moveTo>
                  <a:pt x="300692" y="8942"/>
                </a:moveTo>
                <a:lnTo>
                  <a:pt x="274400" y="8942"/>
                </a:lnTo>
                <a:lnTo>
                  <a:pt x="277279" y="8973"/>
                </a:lnTo>
                <a:lnTo>
                  <a:pt x="279782" y="9633"/>
                </a:lnTo>
                <a:lnTo>
                  <a:pt x="291331" y="34386"/>
                </a:lnTo>
                <a:lnTo>
                  <a:pt x="291006" y="37182"/>
                </a:lnTo>
                <a:lnTo>
                  <a:pt x="277101" y="53956"/>
                </a:lnTo>
                <a:lnTo>
                  <a:pt x="290770" y="53956"/>
                </a:lnTo>
                <a:lnTo>
                  <a:pt x="291090" y="53516"/>
                </a:lnTo>
                <a:lnTo>
                  <a:pt x="300692" y="53516"/>
                </a:lnTo>
                <a:lnTo>
                  <a:pt x="300692" y="8942"/>
                </a:lnTo>
                <a:close/>
              </a:path>
              <a:path w="743584" h="78740">
                <a:moveTo>
                  <a:pt x="295990" y="240"/>
                </a:moveTo>
                <a:lnTo>
                  <a:pt x="291310" y="8481"/>
                </a:lnTo>
                <a:lnTo>
                  <a:pt x="300692" y="8481"/>
                </a:lnTo>
                <a:lnTo>
                  <a:pt x="295990" y="240"/>
                </a:lnTo>
                <a:close/>
              </a:path>
              <a:path w="743584" h="78740">
                <a:moveTo>
                  <a:pt x="224097" y="921"/>
                </a:moveTo>
                <a:lnTo>
                  <a:pt x="192015" y="921"/>
                </a:lnTo>
                <a:lnTo>
                  <a:pt x="191009" y="942"/>
                </a:lnTo>
                <a:lnTo>
                  <a:pt x="187093" y="5109"/>
                </a:lnTo>
                <a:lnTo>
                  <a:pt x="187114" y="27496"/>
                </a:lnTo>
                <a:lnTo>
                  <a:pt x="186884" y="31653"/>
                </a:lnTo>
                <a:lnTo>
                  <a:pt x="177476" y="53495"/>
                </a:lnTo>
                <a:lnTo>
                  <a:pt x="176591" y="54500"/>
                </a:lnTo>
                <a:lnTo>
                  <a:pt x="175146" y="56542"/>
                </a:lnTo>
                <a:lnTo>
                  <a:pt x="174789" y="57516"/>
                </a:lnTo>
                <a:lnTo>
                  <a:pt x="174757" y="59254"/>
                </a:lnTo>
                <a:lnTo>
                  <a:pt x="174978" y="59914"/>
                </a:lnTo>
                <a:lnTo>
                  <a:pt x="180811" y="62689"/>
                </a:lnTo>
                <a:lnTo>
                  <a:pt x="182748" y="61568"/>
                </a:lnTo>
                <a:lnTo>
                  <a:pt x="196465" y="9633"/>
                </a:lnTo>
                <a:lnTo>
                  <a:pt x="227553" y="9633"/>
                </a:lnTo>
                <a:lnTo>
                  <a:pt x="227541" y="4240"/>
                </a:lnTo>
                <a:lnTo>
                  <a:pt x="227186" y="3130"/>
                </a:lnTo>
                <a:lnTo>
                  <a:pt x="225532" y="1382"/>
                </a:lnTo>
                <a:lnTo>
                  <a:pt x="224097" y="921"/>
                </a:lnTo>
                <a:close/>
              </a:path>
              <a:path w="743584" h="78740">
                <a:moveTo>
                  <a:pt x="227553" y="9633"/>
                </a:moveTo>
                <a:lnTo>
                  <a:pt x="217595" y="9633"/>
                </a:lnTo>
                <a:lnTo>
                  <a:pt x="217636" y="59307"/>
                </a:lnTo>
                <a:lnTo>
                  <a:pt x="218087" y="60458"/>
                </a:lnTo>
                <a:lnTo>
                  <a:pt x="219951" y="62197"/>
                </a:lnTo>
                <a:lnTo>
                  <a:pt x="221186" y="62657"/>
                </a:lnTo>
                <a:lnTo>
                  <a:pt x="223649" y="62657"/>
                </a:lnTo>
                <a:lnTo>
                  <a:pt x="227553" y="9633"/>
                </a:lnTo>
                <a:close/>
              </a:path>
              <a:path w="743584" h="78740">
                <a:moveTo>
                  <a:pt x="116038" y="240"/>
                </a:moveTo>
                <a:lnTo>
                  <a:pt x="110195" y="58144"/>
                </a:lnTo>
                <a:lnTo>
                  <a:pt x="110405" y="59485"/>
                </a:lnTo>
                <a:lnTo>
                  <a:pt x="111274" y="61327"/>
                </a:lnTo>
                <a:lnTo>
                  <a:pt x="111839" y="61935"/>
                </a:lnTo>
                <a:lnTo>
                  <a:pt x="113242" y="62532"/>
                </a:lnTo>
                <a:lnTo>
                  <a:pt x="114017" y="62689"/>
                </a:lnTo>
                <a:lnTo>
                  <a:pt x="115884" y="62657"/>
                </a:lnTo>
                <a:lnTo>
                  <a:pt x="124121" y="54082"/>
                </a:lnTo>
                <a:lnTo>
                  <a:pt x="130762" y="44229"/>
                </a:lnTo>
                <a:lnTo>
                  <a:pt x="120121" y="44229"/>
                </a:lnTo>
                <a:lnTo>
                  <a:pt x="120101" y="4471"/>
                </a:lnTo>
                <a:lnTo>
                  <a:pt x="119881" y="3486"/>
                </a:lnTo>
                <a:lnTo>
                  <a:pt x="118998" y="1926"/>
                </a:lnTo>
                <a:lnTo>
                  <a:pt x="118383" y="1277"/>
                </a:lnTo>
                <a:lnTo>
                  <a:pt x="117598" y="869"/>
                </a:lnTo>
                <a:lnTo>
                  <a:pt x="116876" y="450"/>
                </a:lnTo>
                <a:lnTo>
                  <a:pt x="116038" y="240"/>
                </a:lnTo>
                <a:close/>
              </a:path>
              <a:path w="743584" h="78740">
                <a:moveTo>
                  <a:pt x="157838" y="18784"/>
                </a:moveTo>
                <a:lnTo>
                  <a:pt x="147911" y="18784"/>
                </a:lnTo>
                <a:lnTo>
                  <a:pt x="147962" y="59485"/>
                </a:lnTo>
                <a:lnTo>
                  <a:pt x="148241" y="60375"/>
                </a:lnTo>
                <a:lnTo>
                  <a:pt x="148323" y="60521"/>
                </a:lnTo>
                <a:lnTo>
                  <a:pt x="149817" y="62197"/>
                </a:lnTo>
                <a:lnTo>
                  <a:pt x="151063" y="62657"/>
                </a:lnTo>
                <a:lnTo>
                  <a:pt x="154570" y="62657"/>
                </a:lnTo>
                <a:lnTo>
                  <a:pt x="155785" y="62249"/>
                </a:lnTo>
                <a:lnTo>
                  <a:pt x="157450" y="60521"/>
                </a:lnTo>
                <a:lnTo>
                  <a:pt x="157762" y="59485"/>
                </a:lnTo>
                <a:lnTo>
                  <a:pt x="157838" y="18784"/>
                </a:lnTo>
                <a:close/>
              </a:path>
              <a:path w="743584" h="78740">
                <a:moveTo>
                  <a:pt x="152445" y="209"/>
                </a:moveTo>
                <a:lnTo>
                  <a:pt x="145723" y="6533"/>
                </a:lnTo>
                <a:lnTo>
                  <a:pt x="120121" y="44229"/>
                </a:lnTo>
                <a:lnTo>
                  <a:pt x="130762" y="44229"/>
                </a:lnTo>
                <a:lnTo>
                  <a:pt x="147911" y="18784"/>
                </a:lnTo>
                <a:lnTo>
                  <a:pt x="157838" y="18784"/>
                </a:lnTo>
                <a:lnTo>
                  <a:pt x="153387" y="240"/>
                </a:lnTo>
                <a:lnTo>
                  <a:pt x="152445" y="209"/>
                </a:lnTo>
                <a:close/>
              </a:path>
              <a:path w="743584" h="78740">
                <a:moveTo>
                  <a:pt x="49841" y="54417"/>
                </a:moveTo>
                <a:lnTo>
                  <a:pt x="39915" y="54417"/>
                </a:lnTo>
                <a:lnTo>
                  <a:pt x="39915" y="73945"/>
                </a:lnTo>
                <a:lnTo>
                  <a:pt x="44009" y="78699"/>
                </a:lnTo>
                <a:lnTo>
                  <a:pt x="45998" y="78699"/>
                </a:lnTo>
                <a:lnTo>
                  <a:pt x="49841" y="54417"/>
                </a:lnTo>
                <a:close/>
              </a:path>
              <a:path w="743584" h="78740">
                <a:moveTo>
                  <a:pt x="28177" y="240"/>
                </a:moveTo>
                <a:lnTo>
                  <a:pt x="20878" y="251"/>
                </a:lnTo>
                <a:lnTo>
                  <a:pt x="17748" y="795"/>
                </a:lnTo>
                <a:lnTo>
                  <a:pt x="15046" y="1895"/>
                </a:lnTo>
                <a:lnTo>
                  <a:pt x="12334" y="2963"/>
                </a:lnTo>
                <a:lnTo>
                  <a:pt x="10010" y="4492"/>
                </a:lnTo>
                <a:lnTo>
                  <a:pt x="6188" y="8376"/>
                </a:lnTo>
                <a:lnTo>
                  <a:pt x="4628" y="10617"/>
                </a:lnTo>
                <a:lnTo>
                  <a:pt x="3213" y="13716"/>
                </a:lnTo>
                <a:lnTo>
                  <a:pt x="2240" y="15779"/>
                </a:lnTo>
                <a:lnTo>
                  <a:pt x="1382" y="18585"/>
                </a:lnTo>
                <a:lnTo>
                  <a:pt x="272" y="24585"/>
                </a:lnTo>
                <a:lnTo>
                  <a:pt x="0" y="27705"/>
                </a:lnTo>
                <a:lnTo>
                  <a:pt x="25" y="34574"/>
                </a:lnTo>
                <a:lnTo>
                  <a:pt x="20826" y="62657"/>
                </a:lnTo>
                <a:lnTo>
                  <a:pt x="27510" y="62657"/>
                </a:lnTo>
                <a:lnTo>
                  <a:pt x="30386" y="61987"/>
                </a:lnTo>
                <a:lnTo>
                  <a:pt x="35381" y="59233"/>
                </a:lnTo>
                <a:lnTo>
                  <a:pt x="37653" y="57171"/>
                </a:lnTo>
                <a:lnTo>
                  <a:pt x="39663" y="54417"/>
                </a:lnTo>
                <a:lnTo>
                  <a:pt x="83120" y="54417"/>
                </a:lnTo>
                <a:lnTo>
                  <a:pt x="83458" y="53956"/>
                </a:lnTo>
                <a:lnTo>
                  <a:pt x="22156" y="53956"/>
                </a:lnTo>
                <a:lnTo>
                  <a:pt x="19821" y="53349"/>
                </a:lnTo>
                <a:lnTo>
                  <a:pt x="15979" y="50930"/>
                </a:lnTo>
                <a:lnTo>
                  <a:pt x="14439" y="49317"/>
                </a:lnTo>
                <a:lnTo>
                  <a:pt x="13287" y="47223"/>
                </a:lnTo>
                <a:lnTo>
                  <a:pt x="12093" y="45129"/>
                </a:lnTo>
                <a:lnTo>
                  <a:pt x="11243" y="42647"/>
                </a:lnTo>
                <a:lnTo>
                  <a:pt x="10254" y="37621"/>
                </a:lnTo>
                <a:lnTo>
                  <a:pt x="10178" y="37161"/>
                </a:lnTo>
                <a:lnTo>
                  <a:pt x="9973" y="34574"/>
                </a:lnTo>
                <a:lnTo>
                  <a:pt x="9994" y="27705"/>
                </a:lnTo>
                <a:lnTo>
                  <a:pt x="24931" y="8942"/>
                </a:lnTo>
                <a:lnTo>
                  <a:pt x="84003" y="8942"/>
                </a:lnTo>
                <a:lnTo>
                  <a:pt x="83682" y="8481"/>
                </a:lnTo>
                <a:lnTo>
                  <a:pt x="39663" y="8481"/>
                </a:lnTo>
                <a:lnTo>
                  <a:pt x="38302" y="5790"/>
                </a:lnTo>
                <a:lnTo>
                  <a:pt x="36365" y="3727"/>
                </a:lnTo>
                <a:lnTo>
                  <a:pt x="31307" y="942"/>
                </a:lnTo>
                <a:lnTo>
                  <a:pt x="28177" y="240"/>
                </a:lnTo>
                <a:close/>
              </a:path>
              <a:path w="743584" h="78740">
                <a:moveTo>
                  <a:pt x="83120" y="54417"/>
                </a:moveTo>
                <a:lnTo>
                  <a:pt x="50082" y="54417"/>
                </a:lnTo>
                <a:lnTo>
                  <a:pt x="52092" y="57171"/>
                </a:lnTo>
                <a:lnTo>
                  <a:pt x="54375" y="59233"/>
                </a:lnTo>
                <a:lnTo>
                  <a:pt x="59359" y="61987"/>
                </a:lnTo>
                <a:lnTo>
                  <a:pt x="62280" y="62668"/>
                </a:lnTo>
                <a:lnTo>
                  <a:pt x="68919" y="62657"/>
                </a:lnTo>
                <a:lnTo>
                  <a:pt x="71882" y="62092"/>
                </a:lnTo>
                <a:lnTo>
                  <a:pt x="77076" y="59862"/>
                </a:lnTo>
                <a:lnTo>
                  <a:pt x="79337" y="58312"/>
                </a:lnTo>
                <a:lnTo>
                  <a:pt x="83120" y="54417"/>
                </a:lnTo>
                <a:close/>
              </a:path>
              <a:path w="743584" h="78740">
                <a:moveTo>
                  <a:pt x="64814" y="8942"/>
                </a:moveTo>
                <a:lnTo>
                  <a:pt x="24931" y="8942"/>
                </a:lnTo>
                <a:lnTo>
                  <a:pt x="27444" y="8973"/>
                </a:lnTo>
                <a:lnTo>
                  <a:pt x="29622" y="9601"/>
                </a:lnTo>
                <a:lnTo>
                  <a:pt x="39915" y="34574"/>
                </a:lnTo>
                <a:lnTo>
                  <a:pt x="39548" y="37621"/>
                </a:lnTo>
                <a:lnTo>
                  <a:pt x="38805" y="40396"/>
                </a:lnTo>
                <a:lnTo>
                  <a:pt x="38114" y="43129"/>
                </a:lnTo>
                <a:lnTo>
                  <a:pt x="31014" y="52270"/>
                </a:lnTo>
                <a:lnTo>
                  <a:pt x="29192" y="53391"/>
                </a:lnTo>
                <a:lnTo>
                  <a:pt x="27151" y="53956"/>
                </a:lnTo>
                <a:lnTo>
                  <a:pt x="62825" y="53956"/>
                </a:lnTo>
                <a:lnTo>
                  <a:pt x="60720" y="53391"/>
                </a:lnTo>
                <a:lnTo>
                  <a:pt x="56940" y="51171"/>
                </a:lnTo>
                <a:lnTo>
                  <a:pt x="49841" y="34574"/>
                </a:lnTo>
                <a:lnTo>
                  <a:pt x="49919" y="27705"/>
                </a:lnTo>
                <a:lnTo>
                  <a:pt x="62312" y="8973"/>
                </a:lnTo>
                <a:lnTo>
                  <a:pt x="64814" y="8942"/>
                </a:lnTo>
                <a:close/>
              </a:path>
              <a:path w="743584" h="78740">
                <a:moveTo>
                  <a:pt x="84003" y="8942"/>
                </a:moveTo>
                <a:lnTo>
                  <a:pt x="64814" y="8942"/>
                </a:lnTo>
                <a:lnTo>
                  <a:pt x="67579" y="8973"/>
                </a:lnTo>
                <a:lnTo>
                  <a:pt x="69893" y="9601"/>
                </a:lnTo>
                <a:lnTo>
                  <a:pt x="79902" y="34574"/>
                </a:lnTo>
                <a:lnTo>
                  <a:pt x="79641" y="37161"/>
                </a:lnTo>
                <a:lnTo>
                  <a:pt x="71945" y="52134"/>
                </a:lnTo>
                <a:lnTo>
                  <a:pt x="70081" y="53349"/>
                </a:lnTo>
                <a:lnTo>
                  <a:pt x="67819" y="53956"/>
                </a:lnTo>
                <a:lnTo>
                  <a:pt x="83458" y="53956"/>
                </a:lnTo>
                <a:lnTo>
                  <a:pt x="89850" y="27705"/>
                </a:lnTo>
                <a:lnTo>
                  <a:pt x="89599" y="24585"/>
                </a:lnTo>
                <a:lnTo>
                  <a:pt x="88468" y="18585"/>
                </a:lnTo>
                <a:lnTo>
                  <a:pt x="87588" y="15779"/>
                </a:lnTo>
                <a:lnTo>
                  <a:pt x="85170" y="10617"/>
                </a:lnTo>
                <a:lnTo>
                  <a:pt x="84003" y="8942"/>
                </a:lnTo>
                <a:close/>
              </a:path>
              <a:path w="743584" h="78740">
                <a:moveTo>
                  <a:pt x="46239" y="0"/>
                </a:moveTo>
                <a:lnTo>
                  <a:pt x="43307" y="0"/>
                </a:lnTo>
                <a:lnTo>
                  <a:pt x="42166" y="523"/>
                </a:lnTo>
                <a:lnTo>
                  <a:pt x="40396" y="2523"/>
                </a:lnTo>
                <a:lnTo>
                  <a:pt x="40013" y="3539"/>
                </a:lnTo>
                <a:lnTo>
                  <a:pt x="39915" y="8481"/>
                </a:lnTo>
                <a:lnTo>
                  <a:pt x="49841" y="8481"/>
                </a:lnTo>
                <a:lnTo>
                  <a:pt x="49841" y="3539"/>
                </a:lnTo>
                <a:lnTo>
                  <a:pt x="49328" y="2261"/>
                </a:lnTo>
                <a:lnTo>
                  <a:pt x="47464" y="481"/>
                </a:lnTo>
                <a:lnTo>
                  <a:pt x="46239" y="0"/>
                </a:lnTo>
                <a:close/>
              </a:path>
              <a:path w="743584" h="78740">
                <a:moveTo>
                  <a:pt x="65275" y="240"/>
                </a:moveTo>
                <a:lnTo>
                  <a:pt x="50082" y="8481"/>
                </a:lnTo>
                <a:lnTo>
                  <a:pt x="83682" y="8481"/>
                </a:lnTo>
                <a:lnTo>
                  <a:pt x="65275" y="240"/>
                </a:lnTo>
                <a:close/>
              </a:path>
              <a:path w="743584" h="78740">
                <a:moveTo>
                  <a:pt x="738396" y="209"/>
                </a:moveTo>
                <a:lnTo>
                  <a:pt x="736721" y="240"/>
                </a:lnTo>
                <a:lnTo>
                  <a:pt x="716103" y="240"/>
                </a:lnTo>
                <a:lnTo>
                  <a:pt x="713653" y="565"/>
                </a:lnTo>
                <a:lnTo>
                  <a:pt x="699842" y="10146"/>
                </a:lnTo>
                <a:lnTo>
                  <a:pt x="698627" y="12470"/>
                </a:lnTo>
                <a:lnTo>
                  <a:pt x="698020" y="15287"/>
                </a:lnTo>
                <a:lnTo>
                  <a:pt x="697999" y="20899"/>
                </a:lnTo>
                <a:lnTo>
                  <a:pt x="698408" y="22952"/>
                </a:lnTo>
                <a:lnTo>
                  <a:pt x="713632" y="34250"/>
                </a:lnTo>
                <a:lnTo>
                  <a:pt x="697811" y="54333"/>
                </a:lnTo>
                <a:lnTo>
                  <a:pt x="697340" y="55150"/>
                </a:lnTo>
                <a:lnTo>
                  <a:pt x="696669" y="56815"/>
                </a:lnTo>
                <a:lnTo>
                  <a:pt x="696513" y="57516"/>
                </a:lnTo>
                <a:lnTo>
                  <a:pt x="696520" y="59150"/>
                </a:lnTo>
                <a:lnTo>
                  <a:pt x="700334" y="62668"/>
                </a:lnTo>
                <a:lnTo>
                  <a:pt x="702136" y="62657"/>
                </a:lnTo>
                <a:lnTo>
                  <a:pt x="702952" y="62458"/>
                </a:lnTo>
                <a:lnTo>
                  <a:pt x="704533" y="61652"/>
                </a:lnTo>
                <a:lnTo>
                  <a:pt x="705235" y="61024"/>
                </a:lnTo>
                <a:lnTo>
                  <a:pt x="724051" y="35527"/>
                </a:lnTo>
                <a:lnTo>
                  <a:pt x="743359" y="35527"/>
                </a:lnTo>
                <a:lnTo>
                  <a:pt x="743359" y="27842"/>
                </a:lnTo>
                <a:lnTo>
                  <a:pt x="719035" y="27842"/>
                </a:lnTo>
                <a:lnTo>
                  <a:pt x="717580" y="27685"/>
                </a:lnTo>
                <a:lnTo>
                  <a:pt x="714805" y="27056"/>
                </a:lnTo>
                <a:lnTo>
                  <a:pt x="713548" y="26533"/>
                </a:lnTo>
                <a:lnTo>
                  <a:pt x="712428" y="25800"/>
                </a:lnTo>
                <a:lnTo>
                  <a:pt x="711308" y="25098"/>
                </a:lnTo>
                <a:lnTo>
                  <a:pt x="710407" y="24124"/>
                </a:lnTo>
                <a:lnTo>
                  <a:pt x="709088" y="21716"/>
                </a:lnTo>
                <a:lnTo>
                  <a:pt x="708732" y="20229"/>
                </a:lnTo>
                <a:lnTo>
                  <a:pt x="708732" y="16198"/>
                </a:lnTo>
                <a:lnTo>
                  <a:pt x="718690" y="8921"/>
                </a:lnTo>
                <a:lnTo>
                  <a:pt x="743359" y="8921"/>
                </a:lnTo>
                <a:lnTo>
                  <a:pt x="743380" y="4900"/>
                </a:lnTo>
                <a:lnTo>
                  <a:pt x="743181" y="3622"/>
                </a:lnTo>
                <a:lnTo>
                  <a:pt x="742741" y="2722"/>
                </a:lnTo>
                <a:lnTo>
                  <a:pt x="742343" y="1811"/>
                </a:lnTo>
                <a:lnTo>
                  <a:pt x="741663" y="1162"/>
                </a:lnTo>
                <a:lnTo>
                  <a:pt x="739726" y="408"/>
                </a:lnTo>
                <a:lnTo>
                  <a:pt x="738396" y="209"/>
                </a:lnTo>
                <a:close/>
              </a:path>
              <a:path w="743584" h="78740">
                <a:moveTo>
                  <a:pt x="743359" y="35527"/>
                </a:moveTo>
                <a:lnTo>
                  <a:pt x="733412" y="35527"/>
                </a:lnTo>
                <a:lnTo>
                  <a:pt x="733443" y="58668"/>
                </a:lnTo>
                <a:lnTo>
                  <a:pt x="737506" y="62668"/>
                </a:lnTo>
                <a:lnTo>
                  <a:pt x="739893" y="62657"/>
                </a:lnTo>
                <a:lnTo>
                  <a:pt x="741087" y="62197"/>
                </a:lnTo>
                <a:lnTo>
                  <a:pt x="742867" y="60406"/>
                </a:lnTo>
                <a:lnTo>
                  <a:pt x="743349" y="59150"/>
                </a:lnTo>
                <a:lnTo>
                  <a:pt x="743359" y="35527"/>
                </a:lnTo>
                <a:close/>
              </a:path>
              <a:path w="743584" h="78740">
                <a:moveTo>
                  <a:pt x="743359" y="8921"/>
                </a:moveTo>
                <a:lnTo>
                  <a:pt x="718690" y="8921"/>
                </a:lnTo>
                <a:lnTo>
                  <a:pt x="721077" y="8942"/>
                </a:lnTo>
                <a:lnTo>
                  <a:pt x="733412" y="8942"/>
                </a:lnTo>
                <a:lnTo>
                  <a:pt x="733412" y="27842"/>
                </a:lnTo>
                <a:lnTo>
                  <a:pt x="743359" y="27842"/>
                </a:lnTo>
                <a:lnTo>
                  <a:pt x="743359" y="8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4605"/>
            <a:ext cx="8041640" cy="11308715"/>
          </a:xfrm>
          <a:custGeom>
            <a:avLst/>
            <a:gdLst/>
            <a:ahLst/>
            <a:cxnLst/>
            <a:rect l="l" t="t" r="r" b="b"/>
            <a:pathLst>
              <a:path w="8041640" h="11308715">
                <a:moveTo>
                  <a:pt x="8041639" y="0"/>
                </a:moveTo>
                <a:lnTo>
                  <a:pt x="0" y="0"/>
                </a:lnTo>
                <a:lnTo>
                  <a:pt x="0" y="11308556"/>
                </a:lnTo>
                <a:lnTo>
                  <a:pt x="8041639" y="11308556"/>
                </a:lnTo>
                <a:lnTo>
                  <a:pt x="804163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 flipH="1">
            <a:off x="100683" y="598417"/>
            <a:ext cx="59100" cy="583832"/>
          </a:xfrm>
          <a:custGeom>
            <a:avLst/>
            <a:gdLst/>
            <a:ahLst/>
            <a:cxnLst/>
            <a:rect l="l" t="t" r="r" b="b"/>
            <a:pathLst>
              <a:path h="471805">
                <a:moveTo>
                  <a:pt x="0" y="0"/>
                </a:moveTo>
                <a:lnTo>
                  <a:pt x="0" y="471189"/>
                </a:lnTo>
              </a:path>
            </a:pathLst>
          </a:custGeom>
          <a:ln w="52354">
            <a:solidFill>
              <a:srgbClr val="EA5B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26237" y="709475"/>
            <a:ext cx="518340" cy="51832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7944999" y="628262"/>
            <a:ext cx="136525" cy="135890"/>
          </a:xfrm>
          <a:custGeom>
            <a:avLst/>
            <a:gdLst/>
            <a:ahLst/>
            <a:cxnLst/>
            <a:rect l="l" t="t" r="r" b="b"/>
            <a:pathLst>
              <a:path w="136525" h="135890">
                <a:moveTo>
                  <a:pt x="136309" y="0"/>
                </a:moveTo>
                <a:lnTo>
                  <a:pt x="0" y="0"/>
                </a:lnTo>
                <a:lnTo>
                  <a:pt x="0" y="26670"/>
                </a:lnTo>
                <a:lnTo>
                  <a:pt x="0" y="135890"/>
                </a:lnTo>
                <a:lnTo>
                  <a:pt x="26136" y="135890"/>
                </a:lnTo>
                <a:lnTo>
                  <a:pt x="26136" y="26670"/>
                </a:lnTo>
                <a:lnTo>
                  <a:pt x="136309" y="26670"/>
                </a:lnTo>
                <a:lnTo>
                  <a:pt x="136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44999" y="1173092"/>
            <a:ext cx="136525" cy="135890"/>
          </a:xfrm>
          <a:custGeom>
            <a:avLst/>
            <a:gdLst/>
            <a:ahLst/>
            <a:cxnLst/>
            <a:rect l="l" t="t" r="r" b="b"/>
            <a:pathLst>
              <a:path w="136525" h="135890">
                <a:moveTo>
                  <a:pt x="136309" y="109220"/>
                </a:moveTo>
                <a:lnTo>
                  <a:pt x="26136" y="109220"/>
                </a:lnTo>
                <a:lnTo>
                  <a:pt x="26136" y="0"/>
                </a:lnTo>
                <a:lnTo>
                  <a:pt x="0" y="0"/>
                </a:lnTo>
                <a:lnTo>
                  <a:pt x="0" y="109220"/>
                </a:lnTo>
                <a:lnTo>
                  <a:pt x="0" y="135890"/>
                </a:lnTo>
                <a:lnTo>
                  <a:pt x="136309" y="135890"/>
                </a:lnTo>
                <a:lnTo>
                  <a:pt x="136309" y="1092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489472" y="628262"/>
            <a:ext cx="136525" cy="135890"/>
          </a:xfrm>
          <a:custGeom>
            <a:avLst/>
            <a:gdLst/>
            <a:ahLst/>
            <a:cxnLst/>
            <a:rect l="l" t="t" r="r" b="b"/>
            <a:pathLst>
              <a:path w="136525" h="135890">
                <a:moveTo>
                  <a:pt x="136296" y="0"/>
                </a:moveTo>
                <a:lnTo>
                  <a:pt x="0" y="0"/>
                </a:lnTo>
                <a:lnTo>
                  <a:pt x="0" y="26670"/>
                </a:lnTo>
                <a:lnTo>
                  <a:pt x="110172" y="26670"/>
                </a:lnTo>
                <a:lnTo>
                  <a:pt x="110172" y="135890"/>
                </a:lnTo>
                <a:lnTo>
                  <a:pt x="136296" y="135890"/>
                </a:lnTo>
                <a:lnTo>
                  <a:pt x="136296" y="26670"/>
                </a:lnTo>
                <a:lnTo>
                  <a:pt x="1362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489472" y="1173092"/>
            <a:ext cx="136525" cy="135890"/>
          </a:xfrm>
          <a:custGeom>
            <a:avLst/>
            <a:gdLst/>
            <a:ahLst/>
            <a:cxnLst/>
            <a:rect l="l" t="t" r="r" b="b"/>
            <a:pathLst>
              <a:path w="136525" h="135890">
                <a:moveTo>
                  <a:pt x="136296" y="0"/>
                </a:moveTo>
                <a:lnTo>
                  <a:pt x="110172" y="0"/>
                </a:lnTo>
                <a:lnTo>
                  <a:pt x="110172" y="109220"/>
                </a:lnTo>
                <a:lnTo>
                  <a:pt x="0" y="109220"/>
                </a:lnTo>
                <a:lnTo>
                  <a:pt x="0" y="135890"/>
                </a:lnTo>
                <a:lnTo>
                  <a:pt x="136296" y="135890"/>
                </a:lnTo>
                <a:lnTo>
                  <a:pt x="136296" y="109220"/>
                </a:lnTo>
                <a:lnTo>
                  <a:pt x="1362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84915" y="946751"/>
            <a:ext cx="465062" cy="78489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8684916" y="778689"/>
            <a:ext cx="791210" cy="78740"/>
          </a:xfrm>
          <a:custGeom>
            <a:avLst/>
            <a:gdLst/>
            <a:ahLst/>
            <a:cxnLst/>
            <a:rect l="l" t="t" r="r" b="b"/>
            <a:pathLst>
              <a:path w="791209" h="78740">
                <a:moveTo>
                  <a:pt x="785953" y="0"/>
                </a:moveTo>
                <a:lnTo>
                  <a:pt x="784299" y="10"/>
                </a:lnTo>
                <a:lnTo>
                  <a:pt x="763661" y="10"/>
                </a:lnTo>
                <a:lnTo>
                  <a:pt x="761231" y="335"/>
                </a:lnTo>
                <a:lnTo>
                  <a:pt x="745557" y="20669"/>
                </a:lnTo>
                <a:lnTo>
                  <a:pt x="745965" y="22732"/>
                </a:lnTo>
                <a:lnTo>
                  <a:pt x="761221" y="34051"/>
                </a:lnTo>
                <a:lnTo>
                  <a:pt x="745996" y="53286"/>
                </a:lnTo>
                <a:lnTo>
                  <a:pt x="745368" y="54103"/>
                </a:lnTo>
                <a:lnTo>
                  <a:pt x="744897" y="54919"/>
                </a:lnTo>
                <a:lnTo>
                  <a:pt x="744237" y="56595"/>
                </a:lnTo>
                <a:lnTo>
                  <a:pt x="744077" y="57307"/>
                </a:lnTo>
                <a:lnTo>
                  <a:pt x="744077" y="58448"/>
                </a:lnTo>
                <a:lnTo>
                  <a:pt x="747892" y="62458"/>
                </a:lnTo>
                <a:lnTo>
                  <a:pt x="749661" y="62458"/>
                </a:lnTo>
                <a:lnTo>
                  <a:pt x="750530" y="62238"/>
                </a:lnTo>
                <a:lnTo>
                  <a:pt x="752090" y="61422"/>
                </a:lnTo>
                <a:lnTo>
                  <a:pt x="752813" y="60793"/>
                </a:lnTo>
                <a:lnTo>
                  <a:pt x="771608" y="35307"/>
                </a:lnTo>
                <a:lnTo>
                  <a:pt x="790927" y="35307"/>
                </a:lnTo>
                <a:lnTo>
                  <a:pt x="790927" y="27632"/>
                </a:lnTo>
                <a:lnTo>
                  <a:pt x="766613" y="27632"/>
                </a:lnTo>
                <a:lnTo>
                  <a:pt x="765168" y="27475"/>
                </a:lnTo>
                <a:lnTo>
                  <a:pt x="763765" y="27140"/>
                </a:lnTo>
                <a:lnTo>
                  <a:pt x="762373" y="26847"/>
                </a:lnTo>
                <a:lnTo>
                  <a:pt x="761106" y="26302"/>
                </a:lnTo>
                <a:lnTo>
                  <a:pt x="758865" y="24868"/>
                </a:lnTo>
                <a:lnTo>
                  <a:pt x="757965" y="23905"/>
                </a:lnTo>
                <a:lnTo>
                  <a:pt x="756656" y="21486"/>
                </a:lnTo>
                <a:lnTo>
                  <a:pt x="756321" y="20009"/>
                </a:lnTo>
                <a:lnTo>
                  <a:pt x="756321" y="15978"/>
                </a:lnTo>
                <a:lnTo>
                  <a:pt x="766257" y="8690"/>
                </a:lnTo>
                <a:lnTo>
                  <a:pt x="790927" y="8690"/>
                </a:lnTo>
                <a:lnTo>
                  <a:pt x="790879" y="4230"/>
                </a:lnTo>
                <a:lnTo>
                  <a:pt x="790738" y="3413"/>
                </a:lnTo>
                <a:lnTo>
                  <a:pt x="790309" y="2502"/>
                </a:lnTo>
                <a:lnTo>
                  <a:pt x="789922" y="1581"/>
                </a:lnTo>
                <a:lnTo>
                  <a:pt x="789241" y="931"/>
                </a:lnTo>
                <a:lnTo>
                  <a:pt x="788267" y="544"/>
                </a:lnTo>
                <a:lnTo>
                  <a:pt x="787304" y="188"/>
                </a:lnTo>
                <a:lnTo>
                  <a:pt x="785953" y="0"/>
                </a:lnTo>
                <a:close/>
              </a:path>
              <a:path w="791209" h="78740">
                <a:moveTo>
                  <a:pt x="790927" y="35307"/>
                </a:moveTo>
                <a:lnTo>
                  <a:pt x="780990" y="35307"/>
                </a:lnTo>
                <a:lnTo>
                  <a:pt x="781112" y="58909"/>
                </a:lnTo>
                <a:lnTo>
                  <a:pt x="785084" y="62458"/>
                </a:lnTo>
                <a:lnTo>
                  <a:pt x="787471" y="62427"/>
                </a:lnTo>
                <a:lnTo>
                  <a:pt x="788644" y="61966"/>
                </a:lnTo>
                <a:lnTo>
                  <a:pt x="790424" y="60186"/>
                </a:lnTo>
                <a:lnTo>
                  <a:pt x="790906" y="58919"/>
                </a:lnTo>
                <a:lnTo>
                  <a:pt x="790927" y="35307"/>
                </a:lnTo>
                <a:close/>
              </a:path>
              <a:path w="791209" h="78740">
                <a:moveTo>
                  <a:pt x="790927" y="8690"/>
                </a:moveTo>
                <a:lnTo>
                  <a:pt x="766257" y="8690"/>
                </a:lnTo>
                <a:lnTo>
                  <a:pt x="768634" y="8722"/>
                </a:lnTo>
                <a:lnTo>
                  <a:pt x="780990" y="8722"/>
                </a:lnTo>
                <a:lnTo>
                  <a:pt x="780990" y="27632"/>
                </a:lnTo>
                <a:lnTo>
                  <a:pt x="790927" y="27632"/>
                </a:lnTo>
                <a:lnTo>
                  <a:pt x="790927" y="8690"/>
                </a:lnTo>
                <a:close/>
              </a:path>
              <a:path w="791209" h="78740">
                <a:moveTo>
                  <a:pt x="699485" y="10"/>
                </a:moveTo>
                <a:lnTo>
                  <a:pt x="670931" y="28198"/>
                </a:lnTo>
                <a:lnTo>
                  <a:pt x="670951" y="35862"/>
                </a:lnTo>
                <a:lnTo>
                  <a:pt x="698260" y="62458"/>
                </a:lnTo>
                <a:lnTo>
                  <a:pt x="701307" y="62427"/>
                </a:lnTo>
                <a:lnTo>
                  <a:pt x="713808" y="53736"/>
                </a:lnTo>
                <a:lnTo>
                  <a:pt x="694668" y="53736"/>
                </a:lnTo>
                <a:lnTo>
                  <a:pt x="692605" y="53275"/>
                </a:lnTo>
                <a:lnTo>
                  <a:pt x="689066" y="51453"/>
                </a:lnTo>
                <a:lnTo>
                  <a:pt x="687537" y="50228"/>
                </a:lnTo>
                <a:lnTo>
                  <a:pt x="686302" y="48679"/>
                </a:lnTo>
                <a:lnTo>
                  <a:pt x="685003" y="47150"/>
                </a:lnTo>
                <a:lnTo>
                  <a:pt x="680886" y="28198"/>
                </a:lnTo>
                <a:lnTo>
                  <a:pt x="681223" y="25517"/>
                </a:lnTo>
                <a:lnTo>
                  <a:pt x="723746" y="8722"/>
                </a:lnTo>
                <a:lnTo>
                  <a:pt x="723746" y="8271"/>
                </a:lnTo>
                <a:lnTo>
                  <a:pt x="714133" y="8271"/>
                </a:lnTo>
                <a:lnTo>
                  <a:pt x="712448" y="6355"/>
                </a:lnTo>
                <a:lnTo>
                  <a:pt x="710762" y="4774"/>
                </a:lnTo>
                <a:lnTo>
                  <a:pt x="707411" y="2366"/>
                </a:lnTo>
                <a:lnTo>
                  <a:pt x="705610" y="1465"/>
                </a:lnTo>
                <a:lnTo>
                  <a:pt x="703652" y="869"/>
                </a:lnTo>
                <a:lnTo>
                  <a:pt x="701694" y="303"/>
                </a:lnTo>
                <a:lnTo>
                  <a:pt x="699485" y="10"/>
                </a:lnTo>
                <a:close/>
              </a:path>
              <a:path w="791209" h="78740">
                <a:moveTo>
                  <a:pt x="723746" y="53286"/>
                </a:moveTo>
                <a:lnTo>
                  <a:pt x="714374" y="53286"/>
                </a:lnTo>
                <a:lnTo>
                  <a:pt x="714415" y="58867"/>
                </a:lnTo>
                <a:lnTo>
                  <a:pt x="714594" y="59642"/>
                </a:lnTo>
                <a:lnTo>
                  <a:pt x="715463" y="61045"/>
                </a:lnTo>
                <a:lnTo>
                  <a:pt x="716029" y="61579"/>
                </a:lnTo>
                <a:lnTo>
                  <a:pt x="716798" y="61945"/>
                </a:lnTo>
                <a:lnTo>
                  <a:pt x="717432" y="62291"/>
                </a:lnTo>
                <a:lnTo>
                  <a:pt x="718207" y="62458"/>
                </a:lnTo>
                <a:lnTo>
                  <a:pt x="720563" y="62427"/>
                </a:lnTo>
                <a:lnTo>
                  <a:pt x="721704" y="61945"/>
                </a:lnTo>
                <a:lnTo>
                  <a:pt x="722521" y="61045"/>
                </a:lnTo>
                <a:lnTo>
                  <a:pt x="723327" y="60113"/>
                </a:lnTo>
                <a:lnTo>
                  <a:pt x="723746" y="58867"/>
                </a:lnTo>
                <a:lnTo>
                  <a:pt x="723746" y="53286"/>
                </a:lnTo>
                <a:close/>
              </a:path>
              <a:path w="791209" h="78740">
                <a:moveTo>
                  <a:pt x="723746" y="8722"/>
                </a:moveTo>
                <a:lnTo>
                  <a:pt x="697464" y="8722"/>
                </a:lnTo>
                <a:lnTo>
                  <a:pt x="700322" y="8743"/>
                </a:lnTo>
                <a:lnTo>
                  <a:pt x="702856" y="9402"/>
                </a:lnTo>
                <a:lnTo>
                  <a:pt x="714395" y="34176"/>
                </a:lnTo>
                <a:lnTo>
                  <a:pt x="714060" y="36951"/>
                </a:lnTo>
                <a:lnTo>
                  <a:pt x="712814" y="42312"/>
                </a:lnTo>
                <a:lnTo>
                  <a:pt x="711819" y="44700"/>
                </a:lnTo>
                <a:lnTo>
                  <a:pt x="710437" y="46804"/>
                </a:lnTo>
                <a:lnTo>
                  <a:pt x="709076" y="48940"/>
                </a:lnTo>
                <a:lnTo>
                  <a:pt x="707275" y="50616"/>
                </a:lnTo>
                <a:lnTo>
                  <a:pt x="705066" y="51862"/>
                </a:lnTo>
                <a:lnTo>
                  <a:pt x="702856" y="53066"/>
                </a:lnTo>
                <a:lnTo>
                  <a:pt x="700165" y="53736"/>
                </a:lnTo>
                <a:lnTo>
                  <a:pt x="713808" y="53736"/>
                </a:lnTo>
                <a:lnTo>
                  <a:pt x="714133" y="53286"/>
                </a:lnTo>
                <a:lnTo>
                  <a:pt x="723746" y="53286"/>
                </a:lnTo>
                <a:lnTo>
                  <a:pt x="723746" y="8722"/>
                </a:lnTo>
                <a:close/>
              </a:path>
              <a:path w="791209" h="78740">
                <a:moveTo>
                  <a:pt x="719055" y="10"/>
                </a:moveTo>
                <a:lnTo>
                  <a:pt x="718175" y="10"/>
                </a:lnTo>
                <a:lnTo>
                  <a:pt x="717379" y="240"/>
                </a:lnTo>
                <a:lnTo>
                  <a:pt x="714374" y="8271"/>
                </a:lnTo>
                <a:lnTo>
                  <a:pt x="723746" y="8271"/>
                </a:lnTo>
                <a:lnTo>
                  <a:pt x="719055" y="10"/>
                </a:lnTo>
                <a:close/>
              </a:path>
              <a:path w="791209" h="78740">
                <a:moveTo>
                  <a:pt x="618000" y="10"/>
                </a:moveTo>
                <a:lnTo>
                  <a:pt x="615508" y="10"/>
                </a:lnTo>
                <a:lnTo>
                  <a:pt x="614631" y="219"/>
                </a:lnTo>
                <a:lnTo>
                  <a:pt x="611562" y="58448"/>
                </a:lnTo>
                <a:lnTo>
                  <a:pt x="611770" y="59244"/>
                </a:lnTo>
                <a:lnTo>
                  <a:pt x="612670" y="60793"/>
                </a:lnTo>
                <a:lnTo>
                  <a:pt x="613246" y="61390"/>
                </a:lnTo>
                <a:lnTo>
                  <a:pt x="614733" y="62218"/>
                </a:lnTo>
                <a:lnTo>
                  <a:pt x="615529" y="62458"/>
                </a:lnTo>
                <a:lnTo>
                  <a:pt x="616430" y="62458"/>
                </a:lnTo>
                <a:lnTo>
                  <a:pt x="621466" y="32889"/>
                </a:lnTo>
                <a:lnTo>
                  <a:pt x="634345" y="32889"/>
                </a:lnTo>
                <a:lnTo>
                  <a:pt x="629686" y="28198"/>
                </a:lnTo>
                <a:lnTo>
                  <a:pt x="633481" y="24753"/>
                </a:lnTo>
                <a:lnTo>
                  <a:pt x="621466" y="24753"/>
                </a:lnTo>
                <a:lnTo>
                  <a:pt x="621393" y="3319"/>
                </a:lnTo>
                <a:lnTo>
                  <a:pt x="620984" y="2198"/>
                </a:lnTo>
                <a:lnTo>
                  <a:pt x="619204" y="460"/>
                </a:lnTo>
                <a:lnTo>
                  <a:pt x="618000" y="10"/>
                </a:lnTo>
                <a:close/>
              </a:path>
              <a:path w="791209" h="78740">
                <a:moveTo>
                  <a:pt x="634345" y="32889"/>
                </a:moveTo>
                <a:lnTo>
                  <a:pt x="621466" y="32889"/>
                </a:lnTo>
                <a:lnTo>
                  <a:pt x="647520" y="60040"/>
                </a:lnTo>
                <a:lnTo>
                  <a:pt x="648219" y="60793"/>
                </a:lnTo>
                <a:lnTo>
                  <a:pt x="649067" y="61422"/>
                </a:lnTo>
                <a:lnTo>
                  <a:pt x="649936" y="61851"/>
                </a:lnTo>
                <a:lnTo>
                  <a:pt x="650826" y="62238"/>
                </a:lnTo>
                <a:lnTo>
                  <a:pt x="651685" y="62458"/>
                </a:lnTo>
                <a:lnTo>
                  <a:pt x="652554" y="62458"/>
                </a:lnTo>
                <a:lnTo>
                  <a:pt x="656768" y="58814"/>
                </a:lnTo>
                <a:lnTo>
                  <a:pt x="656751" y="57307"/>
                </a:lnTo>
                <a:lnTo>
                  <a:pt x="656585" y="56490"/>
                </a:lnTo>
                <a:lnTo>
                  <a:pt x="655800" y="54794"/>
                </a:lnTo>
                <a:lnTo>
                  <a:pt x="655245" y="53966"/>
                </a:lnTo>
                <a:lnTo>
                  <a:pt x="654491" y="53171"/>
                </a:lnTo>
                <a:lnTo>
                  <a:pt x="634345" y="32889"/>
                </a:lnTo>
                <a:close/>
              </a:path>
              <a:path w="791209" h="78740">
                <a:moveTo>
                  <a:pt x="648408" y="0"/>
                </a:moveTo>
                <a:lnTo>
                  <a:pt x="647622" y="219"/>
                </a:lnTo>
                <a:lnTo>
                  <a:pt x="646020" y="1088"/>
                </a:lnTo>
                <a:lnTo>
                  <a:pt x="645099" y="1790"/>
                </a:lnTo>
                <a:lnTo>
                  <a:pt x="621466" y="24753"/>
                </a:lnTo>
                <a:lnTo>
                  <a:pt x="633481" y="24753"/>
                </a:lnTo>
                <a:lnTo>
                  <a:pt x="652041" y="7905"/>
                </a:lnTo>
                <a:lnTo>
                  <a:pt x="652523" y="7308"/>
                </a:lnTo>
                <a:lnTo>
                  <a:pt x="653182" y="6052"/>
                </a:lnTo>
                <a:lnTo>
                  <a:pt x="653360" y="5392"/>
                </a:lnTo>
                <a:lnTo>
                  <a:pt x="653329" y="3319"/>
                </a:lnTo>
                <a:lnTo>
                  <a:pt x="652962" y="2198"/>
                </a:lnTo>
                <a:lnTo>
                  <a:pt x="651462" y="460"/>
                </a:lnTo>
                <a:lnTo>
                  <a:pt x="650470" y="31"/>
                </a:lnTo>
                <a:lnTo>
                  <a:pt x="648408" y="0"/>
                </a:lnTo>
                <a:close/>
              </a:path>
              <a:path w="791209" h="78740">
                <a:moveTo>
                  <a:pt x="575645" y="10"/>
                </a:moveTo>
                <a:lnTo>
                  <a:pt x="547531" y="28198"/>
                </a:lnTo>
                <a:lnTo>
                  <a:pt x="547552" y="36648"/>
                </a:lnTo>
                <a:lnTo>
                  <a:pt x="548170" y="40407"/>
                </a:lnTo>
                <a:lnTo>
                  <a:pt x="550620" y="47558"/>
                </a:lnTo>
                <a:lnTo>
                  <a:pt x="552400" y="50741"/>
                </a:lnTo>
                <a:lnTo>
                  <a:pt x="554811" y="53527"/>
                </a:lnTo>
                <a:lnTo>
                  <a:pt x="557112" y="56249"/>
                </a:lnTo>
                <a:lnTo>
                  <a:pt x="559971" y="58427"/>
                </a:lnTo>
                <a:lnTo>
                  <a:pt x="566714" y="61610"/>
                </a:lnTo>
                <a:lnTo>
                  <a:pt x="570567" y="62406"/>
                </a:lnTo>
                <a:lnTo>
                  <a:pt x="574839" y="62458"/>
                </a:lnTo>
                <a:lnTo>
                  <a:pt x="576022" y="62458"/>
                </a:lnTo>
                <a:lnTo>
                  <a:pt x="577289" y="62396"/>
                </a:lnTo>
                <a:lnTo>
                  <a:pt x="578713" y="62259"/>
                </a:lnTo>
                <a:lnTo>
                  <a:pt x="580085" y="62155"/>
                </a:lnTo>
                <a:lnTo>
                  <a:pt x="590734" y="53736"/>
                </a:lnTo>
                <a:lnTo>
                  <a:pt x="572452" y="53736"/>
                </a:lnTo>
                <a:lnTo>
                  <a:pt x="570326" y="53286"/>
                </a:lnTo>
                <a:lnTo>
                  <a:pt x="557468" y="33789"/>
                </a:lnTo>
                <a:lnTo>
                  <a:pt x="557561" y="28198"/>
                </a:lnTo>
                <a:lnTo>
                  <a:pt x="591171" y="8722"/>
                </a:lnTo>
                <a:lnTo>
                  <a:pt x="591174" y="6649"/>
                </a:lnTo>
                <a:lnTo>
                  <a:pt x="577017" y="83"/>
                </a:lnTo>
                <a:lnTo>
                  <a:pt x="575645" y="10"/>
                </a:lnTo>
                <a:close/>
              </a:path>
              <a:path w="791209" h="78740">
                <a:moveTo>
                  <a:pt x="586954" y="50071"/>
                </a:moveTo>
                <a:lnTo>
                  <a:pt x="586106" y="50092"/>
                </a:lnTo>
                <a:lnTo>
                  <a:pt x="585310" y="50291"/>
                </a:lnTo>
                <a:lnTo>
                  <a:pt x="583844" y="51003"/>
                </a:lnTo>
                <a:lnTo>
                  <a:pt x="581415" y="52385"/>
                </a:lnTo>
                <a:lnTo>
                  <a:pt x="580410" y="52815"/>
                </a:lnTo>
                <a:lnTo>
                  <a:pt x="578075" y="53527"/>
                </a:lnTo>
                <a:lnTo>
                  <a:pt x="576598" y="53736"/>
                </a:lnTo>
                <a:lnTo>
                  <a:pt x="590734" y="53736"/>
                </a:lnTo>
                <a:lnTo>
                  <a:pt x="587771" y="50092"/>
                </a:lnTo>
                <a:lnTo>
                  <a:pt x="586954" y="50071"/>
                </a:lnTo>
                <a:close/>
              </a:path>
              <a:path w="791209" h="78740">
                <a:moveTo>
                  <a:pt x="591171" y="8722"/>
                </a:moveTo>
                <a:lnTo>
                  <a:pt x="574839" y="8722"/>
                </a:lnTo>
                <a:lnTo>
                  <a:pt x="576064" y="8743"/>
                </a:lnTo>
                <a:lnTo>
                  <a:pt x="577289" y="8900"/>
                </a:lnTo>
                <a:lnTo>
                  <a:pt x="579761" y="9507"/>
                </a:lnTo>
                <a:lnTo>
                  <a:pt x="580933" y="9863"/>
                </a:lnTo>
                <a:lnTo>
                  <a:pt x="585750" y="11633"/>
                </a:lnTo>
                <a:lnTo>
                  <a:pt x="586368" y="11790"/>
                </a:lnTo>
                <a:lnTo>
                  <a:pt x="586734" y="11821"/>
                </a:lnTo>
                <a:lnTo>
                  <a:pt x="588012" y="11790"/>
                </a:lnTo>
                <a:lnTo>
                  <a:pt x="589080" y="11434"/>
                </a:lnTo>
                <a:lnTo>
                  <a:pt x="589896" y="10701"/>
                </a:lnTo>
                <a:lnTo>
                  <a:pt x="590734" y="9989"/>
                </a:lnTo>
                <a:lnTo>
                  <a:pt x="591163" y="9036"/>
                </a:lnTo>
                <a:lnTo>
                  <a:pt x="591171" y="8722"/>
                </a:lnTo>
                <a:close/>
              </a:path>
              <a:path w="791209" h="78740">
                <a:moveTo>
                  <a:pt x="482402" y="10"/>
                </a:moveTo>
                <a:lnTo>
                  <a:pt x="477607" y="73725"/>
                </a:lnTo>
                <a:lnTo>
                  <a:pt x="477858" y="74699"/>
                </a:lnTo>
                <a:lnTo>
                  <a:pt x="478737" y="76447"/>
                </a:lnTo>
                <a:lnTo>
                  <a:pt x="479355" y="77149"/>
                </a:lnTo>
                <a:lnTo>
                  <a:pt x="480884" y="78196"/>
                </a:lnTo>
                <a:lnTo>
                  <a:pt x="481701" y="78468"/>
                </a:lnTo>
                <a:lnTo>
                  <a:pt x="483701" y="78468"/>
                </a:lnTo>
                <a:lnTo>
                  <a:pt x="487543" y="54207"/>
                </a:lnTo>
                <a:lnTo>
                  <a:pt x="522368" y="54207"/>
                </a:lnTo>
                <a:lnTo>
                  <a:pt x="522734" y="53736"/>
                </a:lnTo>
                <a:lnTo>
                  <a:pt x="500381" y="53736"/>
                </a:lnTo>
                <a:lnTo>
                  <a:pt x="497899" y="53118"/>
                </a:lnTo>
                <a:lnTo>
                  <a:pt x="486524" y="34197"/>
                </a:lnTo>
                <a:lnTo>
                  <a:pt x="486637" y="27611"/>
                </a:lnTo>
                <a:lnTo>
                  <a:pt x="522815" y="8722"/>
                </a:lnTo>
                <a:lnTo>
                  <a:pt x="522464" y="8271"/>
                </a:lnTo>
                <a:lnTo>
                  <a:pt x="487543" y="8271"/>
                </a:lnTo>
                <a:lnTo>
                  <a:pt x="487492" y="3507"/>
                </a:lnTo>
                <a:lnTo>
                  <a:pt x="487030" y="2272"/>
                </a:lnTo>
                <a:lnTo>
                  <a:pt x="485135" y="492"/>
                </a:lnTo>
                <a:lnTo>
                  <a:pt x="483931" y="31"/>
                </a:lnTo>
                <a:lnTo>
                  <a:pt x="482402" y="10"/>
                </a:lnTo>
                <a:close/>
              </a:path>
              <a:path w="791209" h="78740">
                <a:moveTo>
                  <a:pt x="522368" y="54207"/>
                </a:moveTo>
                <a:lnTo>
                  <a:pt x="487774" y="54207"/>
                </a:lnTo>
                <a:lnTo>
                  <a:pt x="489837" y="56951"/>
                </a:lnTo>
                <a:lnTo>
                  <a:pt x="492234" y="59024"/>
                </a:lnTo>
                <a:lnTo>
                  <a:pt x="497700" y="61757"/>
                </a:lnTo>
                <a:lnTo>
                  <a:pt x="500737" y="62458"/>
                </a:lnTo>
                <a:lnTo>
                  <a:pt x="504129" y="62458"/>
                </a:lnTo>
                <a:lnTo>
                  <a:pt x="522368" y="54207"/>
                </a:lnTo>
                <a:close/>
              </a:path>
              <a:path w="791209" h="78740">
                <a:moveTo>
                  <a:pt x="522815" y="8722"/>
                </a:moveTo>
                <a:lnTo>
                  <a:pt x="504129" y="8722"/>
                </a:lnTo>
                <a:lnTo>
                  <a:pt x="506402" y="8743"/>
                </a:lnTo>
                <a:lnTo>
                  <a:pt x="508412" y="9182"/>
                </a:lnTo>
                <a:lnTo>
                  <a:pt x="519936" y="34197"/>
                </a:lnTo>
                <a:lnTo>
                  <a:pt x="519804" y="35632"/>
                </a:lnTo>
                <a:lnTo>
                  <a:pt x="518946" y="39894"/>
                </a:lnTo>
                <a:lnTo>
                  <a:pt x="518307" y="41925"/>
                </a:lnTo>
                <a:lnTo>
                  <a:pt x="517417" y="43841"/>
                </a:lnTo>
                <a:lnTo>
                  <a:pt x="516558" y="45768"/>
                </a:lnTo>
                <a:lnTo>
                  <a:pt x="505511" y="53736"/>
                </a:lnTo>
                <a:lnTo>
                  <a:pt x="522734" y="53736"/>
                </a:lnTo>
                <a:lnTo>
                  <a:pt x="529961" y="34197"/>
                </a:lnTo>
                <a:lnTo>
                  <a:pt x="529868" y="26847"/>
                </a:lnTo>
                <a:lnTo>
                  <a:pt x="529584" y="24501"/>
                </a:lnTo>
                <a:lnTo>
                  <a:pt x="528139" y="18460"/>
                </a:lnTo>
                <a:lnTo>
                  <a:pt x="527081" y="15653"/>
                </a:lnTo>
                <a:lnTo>
                  <a:pt x="524171" y="10460"/>
                </a:lnTo>
                <a:lnTo>
                  <a:pt x="522815" y="8722"/>
                </a:lnTo>
                <a:close/>
              </a:path>
              <a:path w="791209" h="78740">
                <a:moveTo>
                  <a:pt x="502978" y="10"/>
                </a:moveTo>
                <a:lnTo>
                  <a:pt x="499260" y="10"/>
                </a:lnTo>
                <a:lnTo>
                  <a:pt x="496130" y="712"/>
                </a:lnTo>
                <a:lnTo>
                  <a:pt x="491072" y="3507"/>
                </a:lnTo>
                <a:lnTo>
                  <a:pt x="489135" y="5560"/>
                </a:lnTo>
                <a:lnTo>
                  <a:pt x="487774" y="8271"/>
                </a:lnTo>
                <a:lnTo>
                  <a:pt x="522464" y="8271"/>
                </a:lnTo>
                <a:lnTo>
                  <a:pt x="520213" y="6240"/>
                </a:lnTo>
                <a:lnTo>
                  <a:pt x="518066" y="4282"/>
                </a:lnTo>
                <a:lnTo>
                  <a:pt x="515543" y="2764"/>
                </a:lnTo>
                <a:lnTo>
                  <a:pt x="509794" y="596"/>
                </a:lnTo>
                <a:lnTo>
                  <a:pt x="506559" y="31"/>
                </a:lnTo>
                <a:lnTo>
                  <a:pt x="502978" y="10"/>
                </a:lnTo>
                <a:close/>
              </a:path>
              <a:path w="791209" h="78740">
                <a:moveTo>
                  <a:pt x="449566" y="0"/>
                </a:moveTo>
                <a:lnTo>
                  <a:pt x="447911" y="10"/>
                </a:lnTo>
                <a:lnTo>
                  <a:pt x="427273" y="10"/>
                </a:lnTo>
                <a:lnTo>
                  <a:pt x="424844" y="335"/>
                </a:lnTo>
                <a:lnTo>
                  <a:pt x="409169" y="20669"/>
                </a:lnTo>
                <a:lnTo>
                  <a:pt x="409577" y="22732"/>
                </a:lnTo>
                <a:lnTo>
                  <a:pt x="424812" y="34051"/>
                </a:lnTo>
                <a:lnTo>
                  <a:pt x="409609" y="53286"/>
                </a:lnTo>
                <a:lnTo>
                  <a:pt x="408980" y="54103"/>
                </a:lnTo>
                <a:lnTo>
                  <a:pt x="408499" y="54919"/>
                </a:lnTo>
                <a:lnTo>
                  <a:pt x="407839" y="56595"/>
                </a:lnTo>
                <a:lnTo>
                  <a:pt x="407669" y="57307"/>
                </a:lnTo>
                <a:lnTo>
                  <a:pt x="407685" y="58919"/>
                </a:lnTo>
                <a:lnTo>
                  <a:pt x="411493" y="62458"/>
                </a:lnTo>
                <a:lnTo>
                  <a:pt x="413263" y="62458"/>
                </a:lnTo>
                <a:lnTo>
                  <a:pt x="414132" y="62238"/>
                </a:lnTo>
                <a:lnTo>
                  <a:pt x="415703" y="61422"/>
                </a:lnTo>
                <a:lnTo>
                  <a:pt x="416415" y="60793"/>
                </a:lnTo>
                <a:lnTo>
                  <a:pt x="435210" y="35307"/>
                </a:lnTo>
                <a:lnTo>
                  <a:pt x="454533" y="35307"/>
                </a:lnTo>
                <a:lnTo>
                  <a:pt x="454535" y="27632"/>
                </a:lnTo>
                <a:lnTo>
                  <a:pt x="430194" y="27632"/>
                </a:lnTo>
                <a:lnTo>
                  <a:pt x="428749" y="27475"/>
                </a:lnTo>
                <a:lnTo>
                  <a:pt x="427378" y="27140"/>
                </a:lnTo>
                <a:lnTo>
                  <a:pt x="425975" y="26847"/>
                </a:lnTo>
                <a:lnTo>
                  <a:pt x="424718" y="26302"/>
                </a:lnTo>
                <a:lnTo>
                  <a:pt x="422467" y="24868"/>
                </a:lnTo>
                <a:lnTo>
                  <a:pt x="421566" y="23905"/>
                </a:lnTo>
                <a:lnTo>
                  <a:pt x="420258" y="21486"/>
                </a:lnTo>
                <a:lnTo>
                  <a:pt x="419922" y="20009"/>
                </a:lnTo>
                <a:lnTo>
                  <a:pt x="419922" y="15978"/>
                </a:lnTo>
                <a:lnTo>
                  <a:pt x="454538" y="8690"/>
                </a:lnTo>
                <a:lnTo>
                  <a:pt x="454539" y="4690"/>
                </a:lnTo>
                <a:lnTo>
                  <a:pt x="450906" y="188"/>
                </a:lnTo>
                <a:lnTo>
                  <a:pt x="449566" y="0"/>
                </a:lnTo>
                <a:close/>
              </a:path>
              <a:path w="791209" h="78740">
                <a:moveTo>
                  <a:pt x="454533" y="35307"/>
                </a:moveTo>
                <a:lnTo>
                  <a:pt x="444592" y="35307"/>
                </a:lnTo>
                <a:lnTo>
                  <a:pt x="444592" y="57338"/>
                </a:lnTo>
                <a:lnTo>
                  <a:pt x="448696" y="62458"/>
                </a:lnTo>
                <a:lnTo>
                  <a:pt x="451052" y="62427"/>
                </a:lnTo>
                <a:lnTo>
                  <a:pt x="452246" y="61966"/>
                </a:lnTo>
                <a:lnTo>
                  <a:pt x="454037" y="60186"/>
                </a:lnTo>
                <a:lnTo>
                  <a:pt x="454508" y="58919"/>
                </a:lnTo>
                <a:lnTo>
                  <a:pt x="454533" y="35307"/>
                </a:lnTo>
                <a:close/>
              </a:path>
              <a:path w="791209" h="78740">
                <a:moveTo>
                  <a:pt x="454538" y="8690"/>
                </a:moveTo>
                <a:lnTo>
                  <a:pt x="429849" y="8690"/>
                </a:lnTo>
                <a:lnTo>
                  <a:pt x="432236" y="8722"/>
                </a:lnTo>
                <a:lnTo>
                  <a:pt x="444592" y="8722"/>
                </a:lnTo>
                <a:lnTo>
                  <a:pt x="444592" y="27632"/>
                </a:lnTo>
                <a:lnTo>
                  <a:pt x="454535" y="27632"/>
                </a:lnTo>
                <a:lnTo>
                  <a:pt x="454538" y="8690"/>
                </a:lnTo>
                <a:close/>
              </a:path>
              <a:path w="791209" h="78740">
                <a:moveTo>
                  <a:pt x="363463" y="10"/>
                </a:moveTo>
                <a:lnTo>
                  <a:pt x="336718" y="35590"/>
                </a:lnTo>
                <a:lnTo>
                  <a:pt x="336994" y="37810"/>
                </a:lnTo>
                <a:lnTo>
                  <a:pt x="337810" y="40815"/>
                </a:lnTo>
                <a:lnTo>
                  <a:pt x="338596" y="43935"/>
                </a:lnTo>
                <a:lnTo>
                  <a:pt x="363463" y="62458"/>
                </a:lnTo>
                <a:lnTo>
                  <a:pt x="366793" y="62427"/>
                </a:lnTo>
                <a:lnTo>
                  <a:pt x="382631" y="53736"/>
                </a:lnTo>
                <a:lnTo>
                  <a:pt x="360898" y="53736"/>
                </a:lnTo>
                <a:lnTo>
                  <a:pt x="358783" y="53286"/>
                </a:lnTo>
                <a:lnTo>
                  <a:pt x="356982" y="52417"/>
                </a:lnTo>
                <a:lnTo>
                  <a:pt x="355139" y="51569"/>
                </a:lnTo>
                <a:lnTo>
                  <a:pt x="353589" y="50396"/>
                </a:lnTo>
                <a:lnTo>
                  <a:pt x="346594" y="27988"/>
                </a:lnTo>
                <a:lnTo>
                  <a:pt x="346857" y="25800"/>
                </a:lnTo>
                <a:lnTo>
                  <a:pt x="363463" y="8722"/>
                </a:lnTo>
                <a:lnTo>
                  <a:pt x="382683" y="8722"/>
                </a:lnTo>
                <a:lnTo>
                  <a:pt x="382332" y="8282"/>
                </a:lnTo>
                <a:lnTo>
                  <a:pt x="378028" y="4324"/>
                </a:lnTo>
                <a:lnTo>
                  <a:pt x="375578" y="2806"/>
                </a:lnTo>
                <a:lnTo>
                  <a:pt x="369976" y="596"/>
                </a:lnTo>
                <a:lnTo>
                  <a:pt x="366866" y="31"/>
                </a:lnTo>
                <a:lnTo>
                  <a:pt x="363463" y="10"/>
                </a:lnTo>
                <a:close/>
              </a:path>
              <a:path w="791209" h="78740">
                <a:moveTo>
                  <a:pt x="382683" y="8722"/>
                </a:moveTo>
                <a:lnTo>
                  <a:pt x="363463" y="8722"/>
                </a:lnTo>
                <a:lnTo>
                  <a:pt x="366373" y="8753"/>
                </a:lnTo>
                <a:lnTo>
                  <a:pt x="368842" y="9402"/>
                </a:lnTo>
                <a:lnTo>
                  <a:pt x="373044" y="11905"/>
                </a:lnTo>
                <a:lnTo>
                  <a:pt x="374782" y="13612"/>
                </a:lnTo>
                <a:lnTo>
                  <a:pt x="376163" y="15821"/>
                </a:lnTo>
                <a:lnTo>
                  <a:pt x="377494" y="17884"/>
                </a:lnTo>
                <a:lnTo>
                  <a:pt x="378500" y="20292"/>
                </a:lnTo>
                <a:lnTo>
                  <a:pt x="379819" y="25653"/>
                </a:lnTo>
                <a:lnTo>
                  <a:pt x="379959" y="26815"/>
                </a:lnTo>
                <a:lnTo>
                  <a:pt x="380054" y="34574"/>
                </a:lnTo>
                <a:lnTo>
                  <a:pt x="379966" y="35590"/>
                </a:lnTo>
                <a:lnTo>
                  <a:pt x="365725" y="53736"/>
                </a:lnTo>
                <a:lnTo>
                  <a:pt x="382631" y="53736"/>
                </a:lnTo>
                <a:lnTo>
                  <a:pt x="390091" y="27988"/>
                </a:lnTo>
                <a:lnTo>
                  <a:pt x="389714" y="24805"/>
                </a:lnTo>
                <a:lnTo>
                  <a:pt x="388196" y="18659"/>
                </a:lnTo>
                <a:lnTo>
                  <a:pt x="387061" y="15758"/>
                </a:lnTo>
                <a:lnTo>
                  <a:pt x="384154" y="10565"/>
                </a:lnTo>
                <a:lnTo>
                  <a:pt x="382683" y="8722"/>
                </a:lnTo>
                <a:close/>
              </a:path>
              <a:path w="791209" h="78740">
                <a:moveTo>
                  <a:pt x="274984" y="10"/>
                </a:moveTo>
                <a:lnTo>
                  <a:pt x="269184" y="58909"/>
                </a:lnTo>
                <a:lnTo>
                  <a:pt x="269571" y="60218"/>
                </a:lnTo>
                <a:lnTo>
                  <a:pt x="271152" y="62008"/>
                </a:lnTo>
                <a:lnTo>
                  <a:pt x="272314" y="62458"/>
                </a:lnTo>
                <a:lnTo>
                  <a:pt x="273854" y="62458"/>
                </a:lnTo>
                <a:lnTo>
                  <a:pt x="279120" y="33349"/>
                </a:lnTo>
                <a:lnTo>
                  <a:pt x="316261" y="33349"/>
                </a:lnTo>
                <a:lnTo>
                  <a:pt x="316261" y="24648"/>
                </a:lnTo>
                <a:lnTo>
                  <a:pt x="279120" y="24648"/>
                </a:lnTo>
                <a:lnTo>
                  <a:pt x="279100" y="4251"/>
                </a:lnTo>
                <a:lnTo>
                  <a:pt x="278880" y="3277"/>
                </a:lnTo>
                <a:lnTo>
                  <a:pt x="277937" y="1675"/>
                </a:lnTo>
                <a:lnTo>
                  <a:pt x="277330" y="1068"/>
                </a:lnTo>
                <a:lnTo>
                  <a:pt x="275791" y="219"/>
                </a:lnTo>
                <a:lnTo>
                  <a:pt x="274984" y="10"/>
                </a:lnTo>
                <a:close/>
              </a:path>
              <a:path w="791209" h="78740">
                <a:moveTo>
                  <a:pt x="316261" y="33349"/>
                </a:moveTo>
                <a:lnTo>
                  <a:pt x="306324" y="33349"/>
                </a:lnTo>
                <a:lnTo>
                  <a:pt x="306406" y="58448"/>
                </a:lnTo>
                <a:lnTo>
                  <a:pt x="311360" y="62458"/>
                </a:lnTo>
                <a:lnTo>
                  <a:pt x="312250" y="62458"/>
                </a:lnTo>
                <a:lnTo>
                  <a:pt x="316261" y="33349"/>
                </a:lnTo>
                <a:close/>
              </a:path>
              <a:path w="791209" h="78740">
                <a:moveTo>
                  <a:pt x="312177" y="10"/>
                </a:moveTo>
                <a:lnTo>
                  <a:pt x="310324" y="10"/>
                </a:lnTo>
                <a:lnTo>
                  <a:pt x="309486" y="240"/>
                </a:lnTo>
                <a:lnTo>
                  <a:pt x="306324" y="24648"/>
                </a:lnTo>
                <a:lnTo>
                  <a:pt x="316261" y="24648"/>
                </a:lnTo>
                <a:lnTo>
                  <a:pt x="312177" y="10"/>
                </a:lnTo>
                <a:close/>
              </a:path>
              <a:path w="791209" h="78740">
                <a:moveTo>
                  <a:pt x="233310" y="10"/>
                </a:moveTo>
                <a:lnTo>
                  <a:pt x="205186" y="28198"/>
                </a:lnTo>
                <a:lnTo>
                  <a:pt x="205196" y="36648"/>
                </a:lnTo>
                <a:lnTo>
                  <a:pt x="205814" y="40407"/>
                </a:lnTo>
                <a:lnTo>
                  <a:pt x="208285" y="47558"/>
                </a:lnTo>
                <a:lnTo>
                  <a:pt x="210065" y="50741"/>
                </a:lnTo>
                <a:lnTo>
                  <a:pt x="212475" y="53527"/>
                </a:lnTo>
                <a:lnTo>
                  <a:pt x="214766" y="56249"/>
                </a:lnTo>
                <a:lnTo>
                  <a:pt x="217625" y="58427"/>
                </a:lnTo>
                <a:lnTo>
                  <a:pt x="224379" y="61610"/>
                </a:lnTo>
                <a:lnTo>
                  <a:pt x="228221" y="62406"/>
                </a:lnTo>
                <a:lnTo>
                  <a:pt x="232515" y="62458"/>
                </a:lnTo>
                <a:lnTo>
                  <a:pt x="233666" y="62458"/>
                </a:lnTo>
                <a:lnTo>
                  <a:pt x="234944" y="62396"/>
                </a:lnTo>
                <a:lnTo>
                  <a:pt x="236357" y="62259"/>
                </a:lnTo>
                <a:lnTo>
                  <a:pt x="237750" y="62155"/>
                </a:lnTo>
                <a:lnTo>
                  <a:pt x="248409" y="53736"/>
                </a:lnTo>
                <a:lnTo>
                  <a:pt x="230117" y="53736"/>
                </a:lnTo>
                <a:lnTo>
                  <a:pt x="227970" y="53286"/>
                </a:lnTo>
                <a:lnTo>
                  <a:pt x="215133" y="33789"/>
                </a:lnTo>
                <a:lnTo>
                  <a:pt x="215223" y="28198"/>
                </a:lnTo>
                <a:lnTo>
                  <a:pt x="248818" y="8722"/>
                </a:lnTo>
                <a:lnTo>
                  <a:pt x="248828" y="6649"/>
                </a:lnTo>
                <a:lnTo>
                  <a:pt x="234692" y="83"/>
                </a:lnTo>
                <a:lnTo>
                  <a:pt x="233310" y="10"/>
                </a:lnTo>
                <a:close/>
              </a:path>
              <a:path w="791209" h="78740">
                <a:moveTo>
                  <a:pt x="244629" y="50071"/>
                </a:moveTo>
                <a:lnTo>
                  <a:pt x="243760" y="50092"/>
                </a:lnTo>
                <a:lnTo>
                  <a:pt x="242964" y="50291"/>
                </a:lnTo>
                <a:lnTo>
                  <a:pt x="241488" y="51003"/>
                </a:lnTo>
                <a:lnTo>
                  <a:pt x="239059" y="52385"/>
                </a:lnTo>
                <a:lnTo>
                  <a:pt x="238075" y="52815"/>
                </a:lnTo>
                <a:lnTo>
                  <a:pt x="235729" y="53527"/>
                </a:lnTo>
                <a:lnTo>
                  <a:pt x="234263" y="53736"/>
                </a:lnTo>
                <a:lnTo>
                  <a:pt x="248409" y="53736"/>
                </a:lnTo>
                <a:lnTo>
                  <a:pt x="245425" y="50092"/>
                </a:lnTo>
                <a:lnTo>
                  <a:pt x="244629" y="50071"/>
                </a:lnTo>
                <a:close/>
              </a:path>
              <a:path w="791209" h="78740">
                <a:moveTo>
                  <a:pt x="248818" y="8722"/>
                </a:moveTo>
                <a:lnTo>
                  <a:pt x="232515" y="8722"/>
                </a:lnTo>
                <a:lnTo>
                  <a:pt x="233740" y="8743"/>
                </a:lnTo>
                <a:lnTo>
                  <a:pt x="234944" y="8900"/>
                </a:lnTo>
                <a:lnTo>
                  <a:pt x="237425" y="9507"/>
                </a:lnTo>
                <a:lnTo>
                  <a:pt x="238588" y="9863"/>
                </a:lnTo>
                <a:lnTo>
                  <a:pt x="243404" y="11633"/>
                </a:lnTo>
                <a:lnTo>
                  <a:pt x="244012" y="11790"/>
                </a:lnTo>
                <a:lnTo>
                  <a:pt x="244389" y="11821"/>
                </a:lnTo>
                <a:lnTo>
                  <a:pt x="245666" y="11790"/>
                </a:lnTo>
                <a:lnTo>
                  <a:pt x="246734" y="11434"/>
                </a:lnTo>
                <a:lnTo>
                  <a:pt x="247551" y="10701"/>
                </a:lnTo>
                <a:lnTo>
                  <a:pt x="248409" y="9989"/>
                </a:lnTo>
                <a:lnTo>
                  <a:pt x="248807" y="9036"/>
                </a:lnTo>
                <a:lnTo>
                  <a:pt x="248818" y="8722"/>
                </a:lnTo>
                <a:close/>
              </a:path>
              <a:path w="791209" h="78740">
                <a:moveTo>
                  <a:pt x="160621" y="10"/>
                </a:moveTo>
                <a:lnTo>
                  <a:pt x="132046" y="28198"/>
                </a:lnTo>
                <a:lnTo>
                  <a:pt x="132067" y="35862"/>
                </a:lnTo>
                <a:lnTo>
                  <a:pt x="159375" y="62458"/>
                </a:lnTo>
                <a:lnTo>
                  <a:pt x="162422" y="62427"/>
                </a:lnTo>
                <a:lnTo>
                  <a:pt x="174943" y="53736"/>
                </a:lnTo>
                <a:lnTo>
                  <a:pt x="155784" y="53736"/>
                </a:lnTo>
                <a:lnTo>
                  <a:pt x="153732" y="53275"/>
                </a:lnTo>
                <a:lnTo>
                  <a:pt x="142022" y="28198"/>
                </a:lnTo>
                <a:lnTo>
                  <a:pt x="142350" y="25517"/>
                </a:lnTo>
                <a:lnTo>
                  <a:pt x="184852" y="8722"/>
                </a:lnTo>
                <a:lnTo>
                  <a:pt x="184852" y="8271"/>
                </a:lnTo>
                <a:lnTo>
                  <a:pt x="175270" y="8271"/>
                </a:lnTo>
                <a:lnTo>
                  <a:pt x="173574" y="6355"/>
                </a:lnTo>
                <a:lnTo>
                  <a:pt x="171878" y="4774"/>
                </a:lnTo>
                <a:lnTo>
                  <a:pt x="170213" y="3591"/>
                </a:lnTo>
                <a:lnTo>
                  <a:pt x="168537" y="2366"/>
                </a:lnTo>
                <a:lnTo>
                  <a:pt x="166726" y="1465"/>
                </a:lnTo>
                <a:lnTo>
                  <a:pt x="162810" y="303"/>
                </a:lnTo>
                <a:lnTo>
                  <a:pt x="160621" y="10"/>
                </a:lnTo>
                <a:close/>
              </a:path>
              <a:path w="791209" h="78740">
                <a:moveTo>
                  <a:pt x="184860" y="53286"/>
                </a:moveTo>
                <a:lnTo>
                  <a:pt x="175490" y="53286"/>
                </a:lnTo>
                <a:lnTo>
                  <a:pt x="175530" y="58867"/>
                </a:lnTo>
                <a:lnTo>
                  <a:pt x="175710" y="59642"/>
                </a:lnTo>
                <a:lnTo>
                  <a:pt x="176579" y="61045"/>
                </a:lnTo>
                <a:lnTo>
                  <a:pt x="177155" y="61579"/>
                </a:lnTo>
                <a:lnTo>
                  <a:pt x="177915" y="61945"/>
                </a:lnTo>
                <a:lnTo>
                  <a:pt x="178558" y="62291"/>
                </a:lnTo>
                <a:lnTo>
                  <a:pt x="179322" y="62458"/>
                </a:lnTo>
                <a:lnTo>
                  <a:pt x="181678" y="62427"/>
                </a:lnTo>
                <a:lnTo>
                  <a:pt x="182830" y="61945"/>
                </a:lnTo>
                <a:lnTo>
                  <a:pt x="183647" y="61045"/>
                </a:lnTo>
                <a:lnTo>
                  <a:pt x="184443" y="60113"/>
                </a:lnTo>
                <a:lnTo>
                  <a:pt x="184862" y="58867"/>
                </a:lnTo>
                <a:lnTo>
                  <a:pt x="184860" y="53286"/>
                </a:lnTo>
                <a:close/>
              </a:path>
              <a:path w="791209" h="78740">
                <a:moveTo>
                  <a:pt x="184852" y="8722"/>
                </a:moveTo>
                <a:lnTo>
                  <a:pt x="158580" y="8722"/>
                </a:lnTo>
                <a:lnTo>
                  <a:pt x="161449" y="8743"/>
                </a:lnTo>
                <a:lnTo>
                  <a:pt x="163972" y="9402"/>
                </a:lnTo>
                <a:lnTo>
                  <a:pt x="175511" y="34176"/>
                </a:lnTo>
                <a:lnTo>
                  <a:pt x="175186" y="36951"/>
                </a:lnTo>
                <a:lnTo>
                  <a:pt x="173930" y="42312"/>
                </a:lnTo>
                <a:lnTo>
                  <a:pt x="172935" y="44700"/>
                </a:lnTo>
                <a:lnTo>
                  <a:pt x="171553" y="46804"/>
                </a:lnTo>
                <a:lnTo>
                  <a:pt x="170202" y="48940"/>
                </a:lnTo>
                <a:lnTo>
                  <a:pt x="168391" y="50616"/>
                </a:lnTo>
                <a:lnTo>
                  <a:pt x="166202" y="51862"/>
                </a:lnTo>
                <a:lnTo>
                  <a:pt x="163972" y="53066"/>
                </a:lnTo>
                <a:lnTo>
                  <a:pt x="161281" y="53736"/>
                </a:lnTo>
                <a:lnTo>
                  <a:pt x="174943" y="53736"/>
                </a:lnTo>
                <a:lnTo>
                  <a:pt x="175270" y="53286"/>
                </a:lnTo>
                <a:lnTo>
                  <a:pt x="184860" y="53286"/>
                </a:lnTo>
                <a:lnTo>
                  <a:pt x="184852" y="8722"/>
                </a:lnTo>
                <a:close/>
              </a:path>
              <a:path w="791209" h="78740">
                <a:moveTo>
                  <a:pt x="180171" y="10"/>
                </a:moveTo>
                <a:lnTo>
                  <a:pt x="179302" y="10"/>
                </a:lnTo>
                <a:lnTo>
                  <a:pt x="178506" y="240"/>
                </a:lnTo>
                <a:lnTo>
                  <a:pt x="175490" y="8271"/>
                </a:lnTo>
                <a:lnTo>
                  <a:pt x="184852" y="8271"/>
                </a:lnTo>
                <a:lnTo>
                  <a:pt x="180171" y="10"/>
                </a:lnTo>
                <a:close/>
              </a:path>
              <a:path w="791209" h="78740">
                <a:moveTo>
                  <a:pt x="66918" y="10"/>
                </a:moveTo>
                <a:lnTo>
                  <a:pt x="62122" y="73725"/>
                </a:lnTo>
                <a:lnTo>
                  <a:pt x="62373" y="74699"/>
                </a:lnTo>
                <a:lnTo>
                  <a:pt x="63274" y="76447"/>
                </a:lnTo>
                <a:lnTo>
                  <a:pt x="63891" y="77149"/>
                </a:lnTo>
                <a:lnTo>
                  <a:pt x="65419" y="78196"/>
                </a:lnTo>
                <a:lnTo>
                  <a:pt x="66216" y="78468"/>
                </a:lnTo>
                <a:lnTo>
                  <a:pt x="68226" y="78468"/>
                </a:lnTo>
                <a:lnTo>
                  <a:pt x="72069" y="54207"/>
                </a:lnTo>
                <a:lnTo>
                  <a:pt x="106904" y="54207"/>
                </a:lnTo>
                <a:lnTo>
                  <a:pt x="107271" y="53736"/>
                </a:lnTo>
                <a:lnTo>
                  <a:pt x="84917" y="53736"/>
                </a:lnTo>
                <a:lnTo>
                  <a:pt x="82435" y="53118"/>
                </a:lnTo>
                <a:lnTo>
                  <a:pt x="71039" y="34197"/>
                </a:lnTo>
                <a:lnTo>
                  <a:pt x="71153" y="27611"/>
                </a:lnTo>
                <a:lnTo>
                  <a:pt x="107343" y="8722"/>
                </a:lnTo>
                <a:lnTo>
                  <a:pt x="106990" y="8271"/>
                </a:lnTo>
                <a:lnTo>
                  <a:pt x="72069" y="8271"/>
                </a:lnTo>
                <a:lnTo>
                  <a:pt x="71999" y="3507"/>
                </a:lnTo>
                <a:lnTo>
                  <a:pt x="71567" y="2272"/>
                </a:lnTo>
                <a:lnTo>
                  <a:pt x="70603" y="1392"/>
                </a:lnTo>
                <a:lnTo>
                  <a:pt x="69671" y="492"/>
                </a:lnTo>
                <a:lnTo>
                  <a:pt x="68446" y="31"/>
                </a:lnTo>
                <a:lnTo>
                  <a:pt x="66918" y="10"/>
                </a:lnTo>
                <a:close/>
              </a:path>
              <a:path w="791209" h="78740">
                <a:moveTo>
                  <a:pt x="106904" y="54207"/>
                </a:moveTo>
                <a:lnTo>
                  <a:pt x="72289" y="54207"/>
                </a:lnTo>
                <a:lnTo>
                  <a:pt x="74352" y="56951"/>
                </a:lnTo>
                <a:lnTo>
                  <a:pt x="76750" y="59024"/>
                </a:lnTo>
                <a:lnTo>
                  <a:pt x="82226" y="61757"/>
                </a:lnTo>
                <a:lnTo>
                  <a:pt x="85273" y="62458"/>
                </a:lnTo>
                <a:lnTo>
                  <a:pt x="88645" y="62458"/>
                </a:lnTo>
                <a:lnTo>
                  <a:pt x="106904" y="54207"/>
                </a:lnTo>
                <a:close/>
              </a:path>
              <a:path w="791209" h="78740">
                <a:moveTo>
                  <a:pt x="107343" y="8722"/>
                </a:moveTo>
                <a:lnTo>
                  <a:pt x="88645" y="8722"/>
                </a:lnTo>
                <a:lnTo>
                  <a:pt x="90927" y="8743"/>
                </a:lnTo>
                <a:lnTo>
                  <a:pt x="92948" y="9182"/>
                </a:lnTo>
                <a:lnTo>
                  <a:pt x="103974" y="24889"/>
                </a:lnTo>
                <a:lnTo>
                  <a:pt x="104372" y="27035"/>
                </a:lnTo>
                <a:lnTo>
                  <a:pt x="90027" y="53736"/>
                </a:lnTo>
                <a:lnTo>
                  <a:pt x="107271" y="53736"/>
                </a:lnTo>
                <a:lnTo>
                  <a:pt x="114476" y="34197"/>
                </a:lnTo>
                <a:lnTo>
                  <a:pt x="114389" y="26847"/>
                </a:lnTo>
                <a:lnTo>
                  <a:pt x="114120" y="24501"/>
                </a:lnTo>
                <a:lnTo>
                  <a:pt x="112675" y="18460"/>
                </a:lnTo>
                <a:lnTo>
                  <a:pt x="111597" y="15653"/>
                </a:lnTo>
                <a:lnTo>
                  <a:pt x="108707" y="10460"/>
                </a:lnTo>
                <a:lnTo>
                  <a:pt x="107343" y="8722"/>
                </a:lnTo>
                <a:close/>
              </a:path>
              <a:path w="791209" h="78740">
                <a:moveTo>
                  <a:pt x="87503" y="10"/>
                </a:moveTo>
                <a:lnTo>
                  <a:pt x="83776" y="10"/>
                </a:lnTo>
                <a:lnTo>
                  <a:pt x="80666" y="712"/>
                </a:lnTo>
                <a:lnTo>
                  <a:pt x="75608" y="3507"/>
                </a:lnTo>
                <a:lnTo>
                  <a:pt x="73671" y="5560"/>
                </a:lnTo>
                <a:lnTo>
                  <a:pt x="72289" y="8271"/>
                </a:lnTo>
                <a:lnTo>
                  <a:pt x="106990" y="8271"/>
                </a:lnTo>
                <a:lnTo>
                  <a:pt x="104738" y="6240"/>
                </a:lnTo>
                <a:lnTo>
                  <a:pt x="102581" y="4282"/>
                </a:lnTo>
                <a:lnTo>
                  <a:pt x="100079" y="2764"/>
                </a:lnTo>
                <a:lnTo>
                  <a:pt x="94309" y="596"/>
                </a:lnTo>
                <a:lnTo>
                  <a:pt x="91074" y="31"/>
                </a:lnTo>
                <a:lnTo>
                  <a:pt x="87503" y="10"/>
                </a:lnTo>
                <a:close/>
              </a:path>
              <a:path w="791209" h="78740">
                <a:moveTo>
                  <a:pt x="6438" y="10"/>
                </a:moveTo>
                <a:lnTo>
                  <a:pt x="3956" y="10"/>
                </a:lnTo>
                <a:lnTo>
                  <a:pt x="3069" y="219"/>
                </a:lnTo>
                <a:lnTo>
                  <a:pt x="0" y="58448"/>
                </a:lnTo>
                <a:lnTo>
                  <a:pt x="207" y="59244"/>
                </a:lnTo>
                <a:lnTo>
                  <a:pt x="3967" y="62458"/>
                </a:lnTo>
                <a:lnTo>
                  <a:pt x="4867" y="62458"/>
                </a:lnTo>
                <a:lnTo>
                  <a:pt x="9904" y="32889"/>
                </a:lnTo>
                <a:lnTo>
                  <a:pt x="22785" y="32889"/>
                </a:lnTo>
                <a:lnTo>
                  <a:pt x="18123" y="28198"/>
                </a:lnTo>
                <a:lnTo>
                  <a:pt x="21920" y="24753"/>
                </a:lnTo>
                <a:lnTo>
                  <a:pt x="9904" y="24753"/>
                </a:lnTo>
                <a:lnTo>
                  <a:pt x="9841" y="3319"/>
                </a:lnTo>
                <a:lnTo>
                  <a:pt x="9432" y="2198"/>
                </a:lnTo>
                <a:lnTo>
                  <a:pt x="7663" y="460"/>
                </a:lnTo>
                <a:lnTo>
                  <a:pt x="6438" y="10"/>
                </a:lnTo>
                <a:close/>
              </a:path>
              <a:path w="791209" h="78740">
                <a:moveTo>
                  <a:pt x="22785" y="32889"/>
                </a:moveTo>
                <a:lnTo>
                  <a:pt x="9904" y="32889"/>
                </a:lnTo>
                <a:lnTo>
                  <a:pt x="35968" y="60040"/>
                </a:lnTo>
                <a:lnTo>
                  <a:pt x="36667" y="60793"/>
                </a:lnTo>
                <a:lnTo>
                  <a:pt x="37515" y="61422"/>
                </a:lnTo>
                <a:lnTo>
                  <a:pt x="38374" y="61851"/>
                </a:lnTo>
                <a:lnTo>
                  <a:pt x="39264" y="62238"/>
                </a:lnTo>
                <a:lnTo>
                  <a:pt x="40143" y="62458"/>
                </a:lnTo>
                <a:lnTo>
                  <a:pt x="41002" y="62458"/>
                </a:lnTo>
                <a:lnTo>
                  <a:pt x="42227" y="62427"/>
                </a:lnTo>
                <a:lnTo>
                  <a:pt x="43232" y="62071"/>
                </a:lnTo>
                <a:lnTo>
                  <a:pt x="44007" y="61338"/>
                </a:lnTo>
                <a:lnTo>
                  <a:pt x="44793" y="60636"/>
                </a:lnTo>
                <a:lnTo>
                  <a:pt x="45094" y="59924"/>
                </a:lnTo>
                <a:lnTo>
                  <a:pt x="45216" y="58814"/>
                </a:lnTo>
                <a:lnTo>
                  <a:pt x="45199" y="57307"/>
                </a:lnTo>
                <a:lnTo>
                  <a:pt x="45033" y="56490"/>
                </a:lnTo>
                <a:lnTo>
                  <a:pt x="44248" y="54794"/>
                </a:lnTo>
                <a:lnTo>
                  <a:pt x="43693" y="53966"/>
                </a:lnTo>
                <a:lnTo>
                  <a:pt x="42939" y="53171"/>
                </a:lnTo>
                <a:lnTo>
                  <a:pt x="22785" y="32889"/>
                </a:lnTo>
                <a:close/>
              </a:path>
              <a:path w="791209" h="78740">
                <a:moveTo>
                  <a:pt x="36845" y="0"/>
                </a:moveTo>
                <a:lnTo>
                  <a:pt x="36070" y="219"/>
                </a:lnTo>
                <a:lnTo>
                  <a:pt x="34468" y="1088"/>
                </a:lnTo>
                <a:lnTo>
                  <a:pt x="33547" y="1790"/>
                </a:lnTo>
                <a:lnTo>
                  <a:pt x="9904" y="24753"/>
                </a:lnTo>
                <a:lnTo>
                  <a:pt x="21920" y="24753"/>
                </a:lnTo>
                <a:lnTo>
                  <a:pt x="40489" y="7905"/>
                </a:lnTo>
                <a:lnTo>
                  <a:pt x="40971" y="7308"/>
                </a:lnTo>
                <a:lnTo>
                  <a:pt x="41630" y="6052"/>
                </a:lnTo>
                <a:lnTo>
                  <a:pt x="41798" y="5392"/>
                </a:lnTo>
                <a:lnTo>
                  <a:pt x="41678" y="2973"/>
                </a:lnTo>
                <a:lnTo>
                  <a:pt x="41431" y="2198"/>
                </a:lnTo>
                <a:lnTo>
                  <a:pt x="39910" y="460"/>
                </a:lnTo>
                <a:lnTo>
                  <a:pt x="38908" y="31"/>
                </a:lnTo>
                <a:lnTo>
                  <a:pt x="368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79628" y="1103509"/>
            <a:ext cx="743585" cy="78740"/>
          </a:xfrm>
          <a:custGeom>
            <a:avLst/>
            <a:gdLst/>
            <a:ahLst/>
            <a:cxnLst/>
            <a:rect l="l" t="t" r="r" b="b"/>
            <a:pathLst>
              <a:path w="743584" h="78740">
                <a:moveTo>
                  <a:pt x="634357" y="240"/>
                </a:moveTo>
                <a:lnTo>
                  <a:pt x="628525" y="58144"/>
                </a:lnTo>
                <a:lnTo>
                  <a:pt x="628734" y="59485"/>
                </a:lnTo>
                <a:lnTo>
                  <a:pt x="629593" y="61327"/>
                </a:lnTo>
                <a:lnTo>
                  <a:pt x="630158" y="61935"/>
                </a:lnTo>
                <a:lnTo>
                  <a:pt x="631572" y="62532"/>
                </a:lnTo>
                <a:lnTo>
                  <a:pt x="632336" y="62689"/>
                </a:lnTo>
                <a:lnTo>
                  <a:pt x="634194" y="62657"/>
                </a:lnTo>
                <a:lnTo>
                  <a:pt x="649104" y="44229"/>
                </a:lnTo>
                <a:lnTo>
                  <a:pt x="638441" y="44229"/>
                </a:lnTo>
                <a:lnTo>
                  <a:pt x="638430" y="4471"/>
                </a:lnTo>
                <a:lnTo>
                  <a:pt x="638210" y="3486"/>
                </a:lnTo>
                <a:lnTo>
                  <a:pt x="637317" y="1926"/>
                </a:lnTo>
                <a:lnTo>
                  <a:pt x="636692" y="1277"/>
                </a:lnTo>
                <a:lnTo>
                  <a:pt x="635195" y="450"/>
                </a:lnTo>
                <a:lnTo>
                  <a:pt x="634357" y="240"/>
                </a:lnTo>
                <a:close/>
              </a:path>
              <a:path w="743584" h="78740">
                <a:moveTo>
                  <a:pt x="676167" y="18784"/>
                </a:moveTo>
                <a:lnTo>
                  <a:pt x="666231" y="18784"/>
                </a:lnTo>
                <a:lnTo>
                  <a:pt x="666290" y="59485"/>
                </a:lnTo>
                <a:lnTo>
                  <a:pt x="666561" y="60375"/>
                </a:lnTo>
                <a:lnTo>
                  <a:pt x="666643" y="60521"/>
                </a:lnTo>
                <a:lnTo>
                  <a:pt x="668136" y="62197"/>
                </a:lnTo>
                <a:lnTo>
                  <a:pt x="669403" y="62657"/>
                </a:lnTo>
                <a:lnTo>
                  <a:pt x="672880" y="62657"/>
                </a:lnTo>
                <a:lnTo>
                  <a:pt x="674115" y="62249"/>
                </a:lnTo>
                <a:lnTo>
                  <a:pt x="675769" y="60521"/>
                </a:lnTo>
                <a:lnTo>
                  <a:pt x="676090" y="59485"/>
                </a:lnTo>
                <a:lnTo>
                  <a:pt x="676167" y="18784"/>
                </a:lnTo>
                <a:close/>
              </a:path>
              <a:path w="743584" h="78740">
                <a:moveTo>
                  <a:pt x="670775" y="209"/>
                </a:moveTo>
                <a:lnTo>
                  <a:pt x="664053" y="6533"/>
                </a:lnTo>
                <a:lnTo>
                  <a:pt x="638441" y="44229"/>
                </a:lnTo>
                <a:lnTo>
                  <a:pt x="649104" y="44229"/>
                </a:lnTo>
                <a:lnTo>
                  <a:pt x="666231" y="18784"/>
                </a:lnTo>
                <a:lnTo>
                  <a:pt x="676167" y="18784"/>
                </a:lnTo>
                <a:lnTo>
                  <a:pt x="671707" y="240"/>
                </a:lnTo>
                <a:lnTo>
                  <a:pt x="670775" y="209"/>
                </a:lnTo>
                <a:close/>
              </a:path>
              <a:path w="743584" h="78740">
                <a:moveTo>
                  <a:pt x="564160" y="240"/>
                </a:moveTo>
                <a:lnTo>
                  <a:pt x="558359" y="59118"/>
                </a:lnTo>
                <a:lnTo>
                  <a:pt x="558747" y="60437"/>
                </a:lnTo>
                <a:lnTo>
                  <a:pt x="560328" y="62228"/>
                </a:lnTo>
                <a:lnTo>
                  <a:pt x="561480" y="62668"/>
                </a:lnTo>
                <a:lnTo>
                  <a:pt x="564600" y="62657"/>
                </a:lnTo>
                <a:lnTo>
                  <a:pt x="565867" y="62197"/>
                </a:lnTo>
                <a:lnTo>
                  <a:pt x="567783" y="60333"/>
                </a:lnTo>
                <a:lnTo>
                  <a:pt x="568240" y="59118"/>
                </a:lnTo>
                <a:lnTo>
                  <a:pt x="568286" y="33580"/>
                </a:lnTo>
                <a:lnTo>
                  <a:pt x="605437" y="33580"/>
                </a:lnTo>
                <a:lnTo>
                  <a:pt x="605437" y="24857"/>
                </a:lnTo>
                <a:lnTo>
                  <a:pt x="568286" y="24857"/>
                </a:lnTo>
                <a:lnTo>
                  <a:pt x="568170" y="3999"/>
                </a:lnTo>
                <a:lnTo>
                  <a:pt x="568056" y="3486"/>
                </a:lnTo>
                <a:lnTo>
                  <a:pt x="567113" y="1895"/>
                </a:lnTo>
                <a:lnTo>
                  <a:pt x="566506" y="1277"/>
                </a:lnTo>
                <a:lnTo>
                  <a:pt x="564977" y="450"/>
                </a:lnTo>
                <a:lnTo>
                  <a:pt x="564160" y="240"/>
                </a:lnTo>
                <a:close/>
              </a:path>
              <a:path w="743584" h="78740">
                <a:moveTo>
                  <a:pt x="605437" y="33580"/>
                </a:moveTo>
                <a:lnTo>
                  <a:pt x="595500" y="33580"/>
                </a:lnTo>
                <a:lnTo>
                  <a:pt x="595575" y="58668"/>
                </a:lnTo>
                <a:lnTo>
                  <a:pt x="595646" y="59118"/>
                </a:lnTo>
                <a:lnTo>
                  <a:pt x="595981" y="59924"/>
                </a:lnTo>
                <a:lnTo>
                  <a:pt x="596275" y="60752"/>
                </a:lnTo>
                <a:lnTo>
                  <a:pt x="596809" y="61411"/>
                </a:lnTo>
                <a:lnTo>
                  <a:pt x="598274" y="62396"/>
                </a:lnTo>
                <a:lnTo>
                  <a:pt x="599259" y="62657"/>
                </a:lnTo>
                <a:lnTo>
                  <a:pt x="601461" y="62657"/>
                </a:lnTo>
                <a:lnTo>
                  <a:pt x="605312" y="59118"/>
                </a:lnTo>
                <a:lnTo>
                  <a:pt x="605437" y="33580"/>
                </a:lnTo>
                <a:close/>
              </a:path>
              <a:path w="743584" h="78740">
                <a:moveTo>
                  <a:pt x="601342" y="240"/>
                </a:moveTo>
                <a:lnTo>
                  <a:pt x="595500" y="24857"/>
                </a:lnTo>
                <a:lnTo>
                  <a:pt x="605437" y="24857"/>
                </a:lnTo>
                <a:lnTo>
                  <a:pt x="601342" y="240"/>
                </a:lnTo>
                <a:close/>
              </a:path>
              <a:path w="743584" h="78740">
                <a:moveTo>
                  <a:pt x="511387" y="240"/>
                </a:moveTo>
                <a:lnTo>
                  <a:pt x="484524" y="34836"/>
                </a:lnTo>
                <a:lnTo>
                  <a:pt x="484951" y="38030"/>
                </a:lnTo>
                <a:lnTo>
                  <a:pt x="508057" y="62657"/>
                </a:lnTo>
                <a:lnTo>
                  <a:pt x="514727" y="62657"/>
                </a:lnTo>
                <a:lnTo>
                  <a:pt x="530579" y="53956"/>
                </a:lnTo>
                <a:lnTo>
                  <a:pt x="508822" y="53956"/>
                </a:lnTo>
                <a:lnTo>
                  <a:pt x="506728" y="53516"/>
                </a:lnTo>
                <a:lnTo>
                  <a:pt x="494537" y="28219"/>
                </a:lnTo>
                <a:lnTo>
                  <a:pt x="494801" y="26020"/>
                </a:lnTo>
                <a:lnTo>
                  <a:pt x="511387" y="8942"/>
                </a:lnTo>
                <a:lnTo>
                  <a:pt x="530617" y="8942"/>
                </a:lnTo>
                <a:lnTo>
                  <a:pt x="530277" y="8512"/>
                </a:lnTo>
                <a:lnTo>
                  <a:pt x="525973" y="4544"/>
                </a:lnTo>
                <a:lnTo>
                  <a:pt x="523502" y="3026"/>
                </a:lnTo>
                <a:lnTo>
                  <a:pt x="517910" y="795"/>
                </a:lnTo>
                <a:lnTo>
                  <a:pt x="514811" y="251"/>
                </a:lnTo>
                <a:lnTo>
                  <a:pt x="511387" y="240"/>
                </a:lnTo>
                <a:close/>
              </a:path>
              <a:path w="743584" h="78740">
                <a:moveTo>
                  <a:pt x="530617" y="8942"/>
                </a:moveTo>
                <a:lnTo>
                  <a:pt x="511387" y="8942"/>
                </a:lnTo>
                <a:lnTo>
                  <a:pt x="514308" y="8984"/>
                </a:lnTo>
                <a:lnTo>
                  <a:pt x="516804" y="9633"/>
                </a:lnTo>
                <a:lnTo>
                  <a:pt x="527993" y="34794"/>
                </a:lnTo>
                <a:lnTo>
                  <a:pt x="527910" y="35799"/>
                </a:lnTo>
                <a:lnTo>
                  <a:pt x="513659" y="53956"/>
                </a:lnTo>
                <a:lnTo>
                  <a:pt x="530579" y="53956"/>
                </a:lnTo>
                <a:lnTo>
                  <a:pt x="538015" y="28219"/>
                </a:lnTo>
                <a:lnTo>
                  <a:pt x="537648" y="25035"/>
                </a:lnTo>
                <a:lnTo>
                  <a:pt x="536140" y="18889"/>
                </a:lnTo>
                <a:lnTo>
                  <a:pt x="535041" y="16051"/>
                </a:lnTo>
                <a:lnTo>
                  <a:pt x="532078" y="10785"/>
                </a:lnTo>
                <a:lnTo>
                  <a:pt x="530617" y="8942"/>
                </a:lnTo>
                <a:close/>
              </a:path>
              <a:path w="743584" h="78740">
                <a:moveTo>
                  <a:pt x="406657" y="209"/>
                </a:moveTo>
                <a:lnTo>
                  <a:pt x="405327" y="240"/>
                </a:lnTo>
                <a:lnTo>
                  <a:pt x="403437" y="240"/>
                </a:lnTo>
                <a:lnTo>
                  <a:pt x="402113" y="617"/>
                </a:lnTo>
                <a:lnTo>
                  <a:pt x="393810" y="56260"/>
                </a:lnTo>
                <a:lnTo>
                  <a:pt x="393684" y="59150"/>
                </a:lnTo>
                <a:lnTo>
                  <a:pt x="394071" y="60291"/>
                </a:lnTo>
                <a:lnTo>
                  <a:pt x="395495" y="62060"/>
                </a:lnTo>
                <a:lnTo>
                  <a:pt x="396773" y="62636"/>
                </a:lnTo>
                <a:lnTo>
                  <a:pt x="398375" y="62668"/>
                </a:lnTo>
                <a:lnTo>
                  <a:pt x="400071" y="62657"/>
                </a:lnTo>
                <a:lnTo>
                  <a:pt x="401380" y="62060"/>
                </a:lnTo>
                <a:lnTo>
                  <a:pt x="403177" y="59778"/>
                </a:lnTo>
                <a:lnTo>
                  <a:pt x="403660" y="58301"/>
                </a:lnTo>
                <a:lnTo>
                  <a:pt x="407390" y="18784"/>
                </a:lnTo>
                <a:lnTo>
                  <a:pt x="417740" y="18784"/>
                </a:lnTo>
                <a:lnTo>
                  <a:pt x="413107" y="8135"/>
                </a:lnTo>
                <a:lnTo>
                  <a:pt x="412259" y="6125"/>
                </a:lnTo>
                <a:lnTo>
                  <a:pt x="411484" y="4544"/>
                </a:lnTo>
                <a:lnTo>
                  <a:pt x="410835" y="3392"/>
                </a:lnTo>
                <a:lnTo>
                  <a:pt x="410134" y="2230"/>
                </a:lnTo>
                <a:lnTo>
                  <a:pt x="409380" y="1413"/>
                </a:lnTo>
                <a:lnTo>
                  <a:pt x="408532" y="942"/>
                </a:lnTo>
                <a:lnTo>
                  <a:pt x="407715" y="450"/>
                </a:lnTo>
                <a:lnTo>
                  <a:pt x="406795" y="240"/>
                </a:lnTo>
                <a:lnTo>
                  <a:pt x="405327" y="240"/>
                </a:lnTo>
                <a:lnTo>
                  <a:pt x="403547" y="209"/>
                </a:lnTo>
                <a:lnTo>
                  <a:pt x="406657" y="209"/>
                </a:lnTo>
                <a:close/>
              </a:path>
              <a:path w="743584" h="78740">
                <a:moveTo>
                  <a:pt x="417740" y="18784"/>
                </a:moveTo>
                <a:lnTo>
                  <a:pt x="407390" y="18784"/>
                </a:lnTo>
                <a:lnTo>
                  <a:pt x="422269" y="52354"/>
                </a:lnTo>
                <a:lnTo>
                  <a:pt x="423420" y="55034"/>
                </a:lnTo>
                <a:lnTo>
                  <a:pt x="429170" y="62668"/>
                </a:lnTo>
                <a:lnTo>
                  <a:pt x="431316" y="62668"/>
                </a:lnTo>
                <a:lnTo>
                  <a:pt x="440515" y="47558"/>
                </a:lnTo>
                <a:lnTo>
                  <a:pt x="430259" y="47558"/>
                </a:lnTo>
                <a:lnTo>
                  <a:pt x="417740" y="18784"/>
                </a:lnTo>
                <a:close/>
              </a:path>
              <a:path w="743584" h="78740">
                <a:moveTo>
                  <a:pt x="462951" y="18784"/>
                </a:moveTo>
                <a:lnTo>
                  <a:pt x="453232" y="18784"/>
                </a:lnTo>
                <a:lnTo>
                  <a:pt x="456970" y="58301"/>
                </a:lnTo>
                <a:lnTo>
                  <a:pt x="457209" y="59150"/>
                </a:lnTo>
                <a:lnTo>
                  <a:pt x="457923" y="60647"/>
                </a:lnTo>
                <a:lnTo>
                  <a:pt x="458488" y="61327"/>
                </a:lnTo>
                <a:lnTo>
                  <a:pt x="460017" y="62364"/>
                </a:lnTo>
                <a:lnTo>
                  <a:pt x="461012" y="62657"/>
                </a:lnTo>
                <a:lnTo>
                  <a:pt x="463765" y="62657"/>
                </a:lnTo>
                <a:lnTo>
                  <a:pt x="464928" y="62176"/>
                </a:lnTo>
                <a:lnTo>
                  <a:pt x="465734" y="61254"/>
                </a:lnTo>
                <a:lnTo>
                  <a:pt x="466540" y="60375"/>
                </a:lnTo>
                <a:lnTo>
                  <a:pt x="466949" y="59150"/>
                </a:lnTo>
                <a:lnTo>
                  <a:pt x="466834" y="56260"/>
                </a:lnTo>
                <a:lnTo>
                  <a:pt x="462951" y="18784"/>
                </a:lnTo>
                <a:close/>
              </a:path>
              <a:path w="743584" h="78740">
                <a:moveTo>
                  <a:pt x="453986" y="209"/>
                </a:moveTo>
                <a:lnTo>
                  <a:pt x="452907" y="450"/>
                </a:lnTo>
                <a:lnTo>
                  <a:pt x="452059" y="942"/>
                </a:lnTo>
                <a:lnTo>
                  <a:pt x="451190" y="1413"/>
                </a:lnTo>
                <a:lnTo>
                  <a:pt x="450436" y="2230"/>
                </a:lnTo>
                <a:lnTo>
                  <a:pt x="449022" y="4544"/>
                </a:lnTo>
                <a:lnTo>
                  <a:pt x="448258" y="6125"/>
                </a:lnTo>
                <a:lnTo>
                  <a:pt x="447410" y="8135"/>
                </a:lnTo>
                <a:lnTo>
                  <a:pt x="430259" y="47558"/>
                </a:lnTo>
                <a:lnTo>
                  <a:pt x="440515" y="47558"/>
                </a:lnTo>
                <a:lnTo>
                  <a:pt x="453232" y="18784"/>
                </a:lnTo>
                <a:lnTo>
                  <a:pt x="462951" y="18784"/>
                </a:lnTo>
                <a:lnTo>
                  <a:pt x="457185" y="240"/>
                </a:lnTo>
                <a:lnTo>
                  <a:pt x="455295" y="240"/>
                </a:lnTo>
                <a:lnTo>
                  <a:pt x="453986" y="209"/>
                </a:lnTo>
                <a:close/>
              </a:path>
              <a:path w="743584" h="78740">
                <a:moveTo>
                  <a:pt x="457075" y="209"/>
                </a:moveTo>
                <a:lnTo>
                  <a:pt x="455295" y="240"/>
                </a:lnTo>
                <a:lnTo>
                  <a:pt x="457185" y="240"/>
                </a:lnTo>
                <a:close/>
              </a:path>
              <a:path w="743584" h="78740">
                <a:moveTo>
                  <a:pt x="328565" y="240"/>
                </a:moveTo>
                <a:lnTo>
                  <a:pt x="323738" y="73945"/>
                </a:lnTo>
                <a:lnTo>
                  <a:pt x="324000" y="74919"/>
                </a:lnTo>
                <a:lnTo>
                  <a:pt x="324901" y="76678"/>
                </a:lnTo>
                <a:lnTo>
                  <a:pt x="325497" y="77369"/>
                </a:lnTo>
                <a:lnTo>
                  <a:pt x="327016" y="78405"/>
                </a:lnTo>
                <a:lnTo>
                  <a:pt x="327843" y="78699"/>
                </a:lnTo>
                <a:lnTo>
                  <a:pt x="329843" y="78699"/>
                </a:lnTo>
                <a:lnTo>
                  <a:pt x="333696" y="54417"/>
                </a:lnTo>
                <a:lnTo>
                  <a:pt x="368531" y="54417"/>
                </a:lnTo>
                <a:lnTo>
                  <a:pt x="368888" y="53956"/>
                </a:lnTo>
                <a:lnTo>
                  <a:pt x="346523" y="53956"/>
                </a:lnTo>
                <a:lnTo>
                  <a:pt x="344062" y="53349"/>
                </a:lnTo>
                <a:lnTo>
                  <a:pt x="332660" y="29182"/>
                </a:lnTo>
                <a:lnTo>
                  <a:pt x="332869" y="27056"/>
                </a:lnTo>
                <a:lnTo>
                  <a:pt x="350272" y="8942"/>
                </a:lnTo>
                <a:lnTo>
                  <a:pt x="368960" y="8942"/>
                </a:lnTo>
                <a:lnTo>
                  <a:pt x="368600" y="8481"/>
                </a:lnTo>
                <a:lnTo>
                  <a:pt x="333696" y="8481"/>
                </a:lnTo>
                <a:lnTo>
                  <a:pt x="333633" y="3727"/>
                </a:lnTo>
                <a:lnTo>
                  <a:pt x="333194" y="2502"/>
                </a:lnTo>
                <a:lnTo>
                  <a:pt x="332220" y="1602"/>
                </a:lnTo>
                <a:lnTo>
                  <a:pt x="331298" y="712"/>
                </a:lnTo>
                <a:lnTo>
                  <a:pt x="330073" y="251"/>
                </a:lnTo>
                <a:lnTo>
                  <a:pt x="328565" y="240"/>
                </a:lnTo>
                <a:close/>
              </a:path>
              <a:path w="743584" h="78740">
                <a:moveTo>
                  <a:pt x="368531" y="54417"/>
                </a:moveTo>
                <a:lnTo>
                  <a:pt x="333916" y="54417"/>
                </a:lnTo>
                <a:lnTo>
                  <a:pt x="335979" y="57171"/>
                </a:lnTo>
                <a:lnTo>
                  <a:pt x="338377" y="59233"/>
                </a:lnTo>
                <a:lnTo>
                  <a:pt x="343842" y="61987"/>
                </a:lnTo>
                <a:lnTo>
                  <a:pt x="346900" y="62668"/>
                </a:lnTo>
                <a:lnTo>
                  <a:pt x="353559" y="62657"/>
                </a:lnTo>
                <a:lnTo>
                  <a:pt x="356586" y="62113"/>
                </a:lnTo>
                <a:lnTo>
                  <a:pt x="361978" y="59882"/>
                </a:lnTo>
                <a:lnTo>
                  <a:pt x="364376" y="58343"/>
                </a:lnTo>
                <a:lnTo>
                  <a:pt x="368531" y="54417"/>
                </a:lnTo>
                <a:close/>
              </a:path>
              <a:path w="743584" h="78740">
                <a:moveTo>
                  <a:pt x="368960" y="8942"/>
                </a:moveTo>
                <a:lnTo>
                  <a:pt x="350272" y="8942"/>
                </a:lnTo>
                <a:lnTo>
                  <a:pt x="352554" y="8973"/>
                </a:lnTo>
                <a:lnTo>
                  <a:pt x="354575" y="9392"/>
                </a:lnTo>
                <a:lnTo>
                  <a:pt x="366092" y="34428"/>
                </a:lnTo>
                <a:lnTo>
                  <a:pt x="365946" y="35852"/>
                </a:lnTo>
                <a:lnTo>
                  <a:pt x="351664" y="53956"/>
                </a:lnTo>
                <a:lnTo>
                  <a:pt x="368888" y="53956"/>
                </a:lnTo>
                <a:lnTo>
                  <a:pt x="376103" y="34428"/>
                </a:lnTo>
                <a:lnTo>
                  <a:pt x="376016" y="27056"/>
                </a:lnTo>
                <a:lnTo>
                  <a:pt x="375747" y="24711"/>
                </a:lnTo>
                <a:lnTo>
                  <a:pt x="374302" y="18690"/>
                </a:lnTo>
                <a:lnTo>
                  <a:pt x="373224" y="15873"/>
                </a:lnTo>
                <a:lnTo>
                  <a:pt x="370323" y="10690"/>
                </a:lnTo>
                <a:lnTo>
                  <a:pt x="368960" y="8942"/>
                </a:lnTo>
                <a:close/>
              </a:path>
              <a:path w="743584" h="78740">
                <a:moveTo>
                  <a:pt x="349130" y="240"/>
                </a:moveTo>
                <a:lnTo>
                  <a:pt x="333916" y="8481"/>
                </a:lnTo>
                <a:lnTo>
                  <a:pt x="368600" y="8481"/>
                </a:lnTo>
                <a:lnTo>
                  <a:pt x="349130" y="240"/>
                </a:lnTo>
                <a:close/>
              </a:path>
              <a:path w="743584" h="78740">
                <a:moveTo>
                  <a:pt x="300692" y="53516"/>
                </a:moveTo>
                <a:lnTo>
                  <a:pt x="291310" y="53516"/>
                </a:lnTo>
                <a:lnTo>
                  <a:pt x="291348" y="59087"/>
                </a:lnTo>
                <a:lnTo>
                  <a:pt x="295142" y="62668"/>
                </a:lnTo>
                <a:lnTo>
                  <a:pt x="297509" y="62657"/>
                </a:lnTo>
                <a:lnTo>
                  <a:pt x="298640" y="62176"/>
                </a:lnTo>
                <a:lnTo>
                  <a:pt x="299467" y="61254"/>
                </a:lnTo>
                <a:lnTo>
                  <a:pt x="300263" y="60322"/>
                </a:lnTo>
                <a:lnTo>
                  <a:pt x="300692" y="59087"/>
                </a:lnTo>
                <a:lnTo>
                  <a:pt x="300692" y="53516"/>
                </a:lnTo>
                <a:close/>
              </a:path>
              <a:path w="743584" h="78740">
                <a:moveTo>
                  <a:pt x="276420" y="240"/>
                </a:moveTo>
                <a:lnTo>
                  <a:pt x="247877" y="28417"/>
                </a:lnTo>
                <a:lnTo>
                  <a:pt x="247887" y="36093"/>
                </a:lnTo>
                <a:lnTo>
                  <a:pt x="270996" y="62657"/>
                </a:lnTo>
                <a:lnTo>
                  <a:pt x="278242" y="62657"/>
                </a:lnTo>
                <a:lnTo>
                  <a:pt x="281137" y="61851"/>
                </a:lnTo>
                <a:lnTo>
                  <a:pt x="286462" y="58752"/>
                </a:lnTo>
                <a:lnTo>
                  <a:pt x="288912" y="56511"/>
                </a:lnTo>
                <a:lnTo>
                  <a:pt x="290770" y="53956"/>
                </a:lnTo>
                <a:lnTo>
                  <a:pt x="271604" y="53956"/>
                </a:lnTo>
                <a:lnTo>
                  <a:pt x="269552" y="53495"/>
                </a:lnTo>
                <a:lnTo>
                  <a:pt x="257843" y="28417"/>
                </a:lnTo>
                <a:lnTo>
                  <a:pt x="258159" y="25747"/>
                </a:lnTo>
                <a:lnTo>
                  <a:pt x="300692" y="8942"/>
                </a:lnTo>
                <a:lnTo>
                  <a:pt x="300692" y="8481"/>
                </a:lnTo>
                <a:lnTo>
                  <a:pt x="291090" y="8481"/>
                </a:lnTo>
                <a:lnTo>
                  <a:pt x="289394" y="6575"/>
                </a:lnTo>
                <a:lnTo>
                  <a:pt x="287708" y="5005"/>
                </a:lnTo>
                <a:lnTo>
                  <a:pt x="284357" y="2586"/>
                </a:lnTo>
                <a:lnTo>
                  <a:pt x="282546" y="1685"/>
                </a:lnTo>
                <a:lnTo>
                  <a:pt x="278640" y="513"/>
                </a:lnTo>
                <a:lnTo>
                  <a:pt x="276420" y="240"/>
                </a:lnTo>
                <a:close/>
              </a:path>
              <a:path w="743584" h="78740">
                <a:moveTo>
                  <a:pt x="300692" y="8942"/>
                </a:moveTo>
                <a:lnTo>
                  <a:pt x="274400" y="8942"/>
                </a:lnTo>
                <a:lnTo>
                  <a:pt x="277279" y="8973"/>
                </a:lnTo>
                <a:lnTo>
                  <a:pt x="279782" y="9633"/>
                </a:lnTo>
                <a:lnTo>
                  <a:pt x="291331" y="34386"/>
                </a:lnTo>
                <a:lnTo>
                  <a:pt x="291006" y="37182"/>
                </a:lnTo>
                <a:lnTo>
                  <a:pt x="277101" y="53956"/>
                </a:lnTo>
                <a:lnTo>
                  <a:pt x="290770" y="53956"/>
                </a:lnTo>
                <a:lnTo>
                  <a:pt x="291090" y="53516"/>
                </a:lnTo>
                <a:lnTo>
                  <a:pt x="300692" y="53516"/>
                </a:lnTo>
                <a:lnTo>
                  <a:pt x="300692" y="8942"/>
                </a:lnTo>
                <a:close/>
              </a:path>
              <a:path w="743584" h="78740">
                <a:moveTo>
                  <a:pt x="295990" y="240"/>
                </a:moveTo>
                <a:lnTo>
                  <a:pt x="291310" y="8481"/>
                </a:lnTo>
                <a:lnTo>
                  <a:pt x="300692" y="8481"/>
                </a:lnTo>
                <a:lnTo>
                  <a:pt x="295990" y="240"/>
                </a:lnTo>
                <a:close/>
              </a:path>
              <a:path w="743584" h="78740">
                <a:moveTo>
                  <a:pt x="224097" y="921"/>
                </a:moveTo>
                <a:lnTo>
                  <a:pt x="192015" y="921"/>
                </a:lnTo>
                <a:lnTo>
                  <a:pt x="191009" y="942"/>
                </a:lnTo>
                <a:lnTo>
                  <a:pt x="187093" y="5109"/>
                </a:lnTo>
                <a:lnTo>
                  <a:pt x="187114" y="27496"/>
                </a:lnTo>
                <a:lnTo>
                  <a:pt x="186884" y="31653"/>
                </a:lnTo>
                <a:lnTo>
                  <a:pt x="177476" y="53495"/>
                </a:lnTo>
                <a:lnTo>
                  <a:pt x="176591" y="54500"/>
                </a:lnTo>
                <a:lnTo>
                  <a:pt x="175146" y="56542"/>
                </a:lnTo>
                <a:lnTo>
                  <a:pt x="174789" y="57516"/>
                </a:lnTo>
                <a:lnTo>
                  <a:pt x="174757" y="59254"/>
                </a:lnTo>
                <a:lnTo>
                  <a:pt x="174978" y="59914"/>
                </a:lnTo>
                <a:lnTo>
                  <a:pt x="180811" y="62689"/>
                </a:lnTo>
                <a:lnTo>
                  <a:pt x="182748" y="61568"/>
                </a:lnTo>
                <a:lnTo>
                  <a:pt x="196465" y="9633"/>
                </a:lnTo>
                <a:lnTo>
                  <a:pt x="227553" y="9633"/>
                </a:lnTo>
                <a:lnTo>
                  <a:pt x="227541" y="4240"/>
                </a:lnTo>
                <a:lnTo>
                  <a:pt x="227186" y="3130"/>
                </a:lnTo>
                <a:lnTo>
                  <a:pt x="225532" y="1382"/>
                </a:lnTo>
                <a:lnTo>
                  <a:pt x="224097" y="921"/>
                </a:lnTo>
                <a:close/>
              </a:path>
              <a:path w="743584" h="78740">
                <a:moveTo>
                  <a:pt x="227553" y="9633"/>
                </a:moveTo>
                <a:lnTo>
                  <a:pt x="217595" y="9633"/>
                </a:lnTo>
                <a:lnTo>
                  <a:pt x="217636" y="59307"/>
                </a:lnTo>
                <a:lnTo>
                  <a:pt x="218087" y="60458"/>
                </a:lnTo>
                <a:lnTo>
                  <a:pt x="219951" y="62197"/>
                </a:lnTo>
                <a:lnTo>
                  <a:pt x="221186" y="62657"/>
                </a:lnTo>
                <a:lnTo>
                  <a:pt x="223649" y="62657"/>
                </a:lnTo>
                <a:lnTo>
                  <a:pt x="227553" y="9633"/>
                </a:lnTo>
                <a:close/>
              </a:path>
              <a:path w="743584" h="78740">
                <a:moveTo>
                  <a:pt x="116038" y="240"/>
                </a:moveTo>
                <a:lnTo>
                  <a:pt x="110195" y="58144"/>
                </a:lnTo>
                <a:lnTo>
                  <a:pt x="110405" y="59485"/>
                </a:lnTo>
                <a:lnTo>
                  <a:pt x="111274" y="61327"/>
                </a:lnTo>
                <a:lnTo>
                  <a:pt x="111839" y="61935"/>
                </a:lnTo>
                <a:lnTo>
                  <a:pt x="113242" y="62532"/>
                </a:lnTo>
                <a:lnTo>
                  <a:pt x="114017" y="62689"/>
                </a:lnTo>
                <a:lnTo>
                  <a:pt x="115884" y="62657"/>
                </a:lnTo>
                <a:lnTo>
                  <a:pt x="124121" y="54082"/>
                </a:lnTo>
                <a:lnTo>
                  <a:pt x="130762" y="44229"/>
                </a:lnTo>
                <a:lnTo>
                  <a:pt x="120121" y="44229"/>
                </a:lnTo>
                <a:lnTo>
                  <a:pt x="120101" y="4471"/>
                </a:lnTo>
                <a:lnTo>
                  <a:pt x="119881" y="3486"/>
                </a:lnTo>
                <a:lnTo>
                  <a:pt x="118998" y="1926"/>
                </a:lnTo>
                <a:lnTo>
                  <a:pt x="118383" y="1277"/>
                </a:lnTo>
                <a:lnTo>
                  <a:pt x="117598" y="869"/>
                </a:lnTo>
                <a:lnTo>
                  <a:pt x="116876" y="450"/>
                </a:lnTo>
                <a:lnTo>
                  <a:pt x="116038" y="240"/>
                </a:lnTo>
                <a:close/>
              </a:path>
              <a:path w="743584" h="78740">
                <a:moveTo>
                  <a:pt x="157838" y="18784"/>
                </a:moveTo>
                <a:lnTo>
                  <a:pt x="147911" y="18784"/>
                </a:lnTo>
                <a:lnTo>
                  <a:pt x="147962" y="59485"/>
                </a:lnTo>
                <a:lnTo>
                  <a:pt x="148241" y="60375"/>
                </a:lnTo>
                <a:lnTo>
                  <a:pt x="148323" y="60521"/>
                </a:lnTo>
                <a:lnTo>
                  <a:pt x="149817" y="62197"/>
                </a:lnTo>
                <a:lnTo>
                  <a:pt x="151063" y="62657"/>
                </a:lnTo>
                <a:lnTo>
                  <a:pt x="154570" y="62657"/>
                </a:lnTo>
                <a:lnTo>
                  <a:pt x="155785" y="62249"/>
                </a:lnTo>
                <a:lnTo>
                  <a:pt x="157450" y="60521"/>
                </a:lnTo>
                <a:lnTo>
                  <a:pt x="157762" y="59485"/>
                </a:lnTo>
                <a:lnTo>
                  <a:pt x="157838" y="18784"/>
                </a:lnTo>
                <a:close/>
              </a:path>
              <a:path w="743584" h="78740">
                <a:moveTo>
                  <a:pt x="152445" y="209"/>
                </a:moveTo>
                <a:lnTo>
                  <a:pt x="145723" y="6533"/>
                </a:lnTo>
                <a:lnTo>
                  <a:pt x="120121" y="44229"/>
                </a:lnTo>
                <a:lnTo>
                  <a:pt x="130762" y="44229"/>
                </a:lnTo>
                <a:lnTo>
                  <a:pt x="147911" y="18784"/>
                </a:lnTo>
                <a:lnTo>
                  <a:pt x="157838" y="18784"/>
                </a:lnTo>
                <a:lnTo>
                  <a:pt x="153387" y="240"/>
                </a:lnTo>
                <a:lnTo>
                  <a:pt x="152445" y="209"/>
                </a:lnTo>
                <a:close/>
              </a:path>
              <a:path w="743584" h="78740">
                <a:moveTo>
                  <a:pt x="49841" y="54417"/>
                </a:moveTo>
                <a:lnTo>
                  <a:pt x="39915" y="54417"/>
                </a:lnTo>
                <a:lnTo>
                  <a:pt x="39915" y="73945"/>
                </a:lnTo>
                <a:lnTo>
                  <a:pt x="44009" y="78699"/>
                </a:lnTo>
                <a:lnTo>
                  <a:pt x="45998" y="78699"/>
                </a:lnTo>
                <a:lnTo>
                  <a:pt x="49841" y="54417"/>
                </a:lnTo>
                <a:close/>
              </a:path>
              <a:path w="743584" h="78740">
                <a:moveTo>
                  <a:pt x="28177" y="240"/>
                </a:moveTo>
                <a:lnTo>
                  <a:pt x="20878" y="251"/>
                </a:lnTo>
                <a:lnTo>
                  <a:pt x="17748" y="795"/>
                </a:lnTo>
                <a:lnTo>
                  <a:pt x="15046" y="1895"/>
                </a:lnTo>
                <a:lnTo>
                  <a:pt x="12334" y="2963"/>
                </a:lnTo>
                <a:lnTo>
                  <a:pt x="10010" y="4492"/>
                </a:lnTo>
                <a:lnTo>
                  <a:pt x="6188" y="8376"/>
                </a:lnTo>
                <a:lnTo>
                  <a:pt x="4628" y="10617"/>
                </a:lnTo>
                <a:lnTo>
                  <a:pt x="3213" y="13716"/>
                </a:lnTo>
                <a:lnTo>
                  <a:pt x="2240" y="15779"/>
                </a:lnTo>
                <a:lnTo>
                  <a:pt x="1382" y="18585"/>
                </a:lnTo>
                <a:lnTo>
                  <a:pt x="272" y="24585"/>
                </a:lnTo>
                <a:lnTo>
                  <a:pt x="0" y="27705"/>
                </a:lnTo>
                <a:lnTo>
                  <a:pt x="25" y="34574"/>
                </a:lnTo>
                <a:lnTo>
                  <a:pt x="20826" y="62657"/>
                </a:lnTo>
                <a:lnTo>
                  <a:pt x="27510" y="62657"/>
                </a:lnTo>
                <a:lnTo>
                  <a:pt x="30386" y="61987"/>
                </a:lnTo>
                <a:lnTo>
                  <a:pt x="35381" y="59233"/>
                </a:lnTo>
                <a:lnTo>
                  <a:pt x="37653" y="57171"/>
                </a:lnTo>
                <a:lnTo>
                  <a:pt x="39663" y="54417"/>
                </a:lnTo>
                <a:lnTo>
                  <a:pt x="83120" y="54417"/>
                </a:lnTo>
                <a:lnTo>
                  <a:pt x="83458" y="53956"/>
                </a:lnTo>
                <a:lnTo>
                  <a:pt x="22156" y="53956"/>
                </a:lnTo>
                <a:lnTo>
                  <a:pt x="19821" y="53349"/>
                </a:lnTo>
                <a:lnTo>
                  <a:pt x="15979" y="50930"/>
                </a:lnTo>
                <a:lnTo>
                  <a:pt x="14439" y="49317"/>
                </a:lnTo>
                <a:lnTo>
                  <a:pt x="13287" y="47223"/>
                </a:lnTo>
                <a:lnTo>
                  <a:pt x="12093" y="45129"/>
                </a:lnTo>
                <a:lnTo>
                  <a:pt x="11243" y="42647"/>
                </a:lnTo>
                <a:lnTo>
                  <a:pt x="10254" y="37621"/>
                </a:lnTo>
                <a:lnTo>
                  <a:pt x="10178" y="37161"/>
                </a:lnTo>
                <a:lnTo>
                  <a:pt x="9973" y="34574"/>
                </a:lnTo>
                <a:lnTo>
                  <a:pt x="9994" y="27705"/>
                </a:lnTo>
                <a:lnTo>
                  <a:pt x="24931" y="8942"/>
                </a:lnTo>
                <a:lnTo>
                  <a:pt x="84003" y="8942"/>
                </a:lnTo>
                <a:lnTo>
                  <a:pt x="83682" y="8481"/>
                </a:lnTo>
                <a:lnTo>
                  <a:pt x="39663" y="8481"/>
                </a:lnTo>
                <a:lnTo>
                  <a:pt x="38302" y="5790"/>
                </a:lnTo>
                <a:lnTo>
                  <a:pt x="36365" y="3727"/>
                </a:lnTo>
                <a:lnTo>
                  <a:pt x="31307" y="942"/>
                </a:lnTo>
                <a:lnTo>
                  <a:pt x="28177" y="240"/>
                </a:lnTo>
                <a:close/>
              </a:path>
              <a:path w="743584" h="78740">
                <a:moveTo>
                  <a:pt x="83120" y="54417"/>
                </a:moveTo>
                <a:lnTo>
                  <a:pt x="50082" y="54417"/>
                </a:lnTo>
                <a:lnTo>
                  <a:pt x="52092" y="57171"/>
                </a:lnTo>
                <a:lnTo>
                  <a:pt x="54375" y="59233"/>
                </a:lnTo>
                <a:lnTo>
                  <a:pt x="59359" y="61987"/>
                </a:lnTo>
                <a:lnTo>
                  <a:pt x="62280" y="62668"/>
                </a:lnTo>
                <a:lnTo>
                  <a:pt x="68919" y="62657"/>
                </a:lnTo>
                <a:lnTo>
                  <a:pt x="71882" y="62092"/>
                </a:lnTo>
                <a:lnTo>
                  <a:pt x="77076" y="59862"/>
                </a:lnTo>
                <a:lnTo>
                  <a:pt x="79337" y="58312"/>
                </a:lnTo>
                <a:lnTo>
                  <a:pt x="83120" y="54417"/>
                </a:lnTo>
                <a:close/>
              </a:path>
              <a:path w="743584" h="78740">
                <a:moveTo>
                  <a:pt x="64814" y="8942"/>
                </a:moveTo>
                <a:lnTo>
                  <a:pt x="24931" y="8942"/>
                </a:lnTo>
                <a:lnTo>
                  <a:pt x="27444" y="8973"/>
                </a:lnTo>
                <a:lnTo>
                  <a:pt x="29622" y="9601"/>
                </a:lnTo>
                <a:lnTo>
                  <a:pt x="39915" y="34574"/>
                </a:lnTo>
                <a:lnTo>
                  <a:pt x="39548" y="37621"/>
                </a:lnTo>
                <a:lnTo>
                  <a:pt x="38805" y="40396"/>
                </a:lnTo>
                <a:lnTo>
                  <a:pt x="38114" y="43129"/>
                </a:lnTo>
                <a:lnTo>
                  <a:pt x="31014" y="52270"/>
                </a:lnTo>
                <a:lnTo>
                  <a:pt x="29192" y="53391"/>
                </a:lnTo>
                <a:lnTo>
                  <a:pt x="27151" y="53956"/>
                </a:lnTo>
                <a:lnTo>
                  <a:pt x="62825" y="53956"/>
                </a:lnTo>
                <a:lnTo>
                  <a:pt x="60720" y="53391"/>
                </a:lnTo>
                <a:lnTo>
                  <a:pt x="56940" y="51171"/>
                </a:lnTo>
                <a:lnTo>
                  <a:pt x="49841" y="34574"/>
                </a:lnTo>
                <a:lnTo>
                  <a:pt x="49919" y="27705"/>
                </a:lnTo>
                <a:lnTo>
                  <a:pt x="62312" y="8973"/>
                </a:lnTo>
                <a:lnTo>
                  <a:pt x="64814" y="8942"/>
                </a:lnTo>
                <a:close/>
              </a:path>
              <a:path w="743584" h="78740">
                <a:moveTo>
                  <a:pt x="84003" y="8942"/>
                </a:moveTo>
                <a:lnTo>
                  <a:pt x="64814" y="8942"/>
                </a:lnTo>
                <a:lnTo>
                  <a:pt x="67579" y="8973"/>
                </a:lnTo>
                <a:lnTo>
                  <a:pt x="69893" y="9601"/>
                </a:lnTo>
                <a:lnTo>
                  <a:pt x="79902" y="34574"/>
                </a:lnTo>
                <a:lnTo>
                  <a:pt x="79641" y="37161"/>
                </a:lnTo>
                <a:lnTo>
                  <a:pt x="71945" y="52134"/>
                </a:lnTo>
                <a:lnTo>
                  <a:pt x="70081" y="53349"/>
                </a:lnTo>
                <a:lnTo>
                  <a:pt x="67819" y="53956"/>
                </a:lnTo>
                <a:lnTo>
                  <a:pt x="83458" y="53956"/>
                </a:lnTo>
                <a:lnTo>
                  <a:pt x="89850" y="27705"/>
                </a:lnTo>
                <a:lnTo>
                  <a:pt x="89599" y="24585"/>
                </a:lnTo>
                <a:lnTo>
                  <a:pt x="88468" y="18585"/>
                </a:lnTo>
                <a:lnTo>
                  <a:pt x="87588" y="15779"/>
                </a:lnTo>
                <a:lnTo>
                  <a:pt x="85170" y="10617"/>
                </a:lnTo>
                <a:lnTo>
                  <a:pt x="84003" y="8942"/>
                </a:lnTo>
                <a:close/>
              </a:path>
              <a:path w="743584" h="78740">
                <a:moveTo>
                  <a:pt x="46239" y="0"/>
                </a:moveTo>
                <a:lnTo>
                  <a:pt x="43307" y="0"/>
                </a:lnTo>
                <a:lnTo>
                  <a:pt x="42166" y="523"/>
                </a:lnTo>
                <a:lnTo>
                  <a:pt x="40396" y="2523"/>
                </a:lnTo>
                <a:lnTo>
                  <a:pt x="40013" y="3539"/>
                </a:lnTo>
                <a:lnTo>
                  <a:pt x="39915" y="8481"/>
                </a:lnTo>
                <a:lnTo>
                  <a:pt x="49841" y="8481"/>
                </a:lnTo>
                <a:lnTo>
                  <a:pt x="49841" y="3539"/>
                </a:lnTo>
                <a:lnTo>
                  <a:pt x="49328" y="2261"/>
                </a:lnTo>
                <a:lnTo>
                  <a:pt x="47464" y="481"/>
                </a:lnTo>
                <a:lnTo>
                  <a:pt x="46239" y="0"/>
                </a:lnTo>
                <a:close/>
              </a:path>
              <a:path w="743584" h="78740">
                <a:moveTo>
                  <a:pt x="65275" y="240"/>
                </a:moveTo>
                <a:lnTo>
                  <a:pt x="50082" y="8481"/>
                </a:lnTo>
                <a:lnTo>
                  <a:pt x="83682" y="8481"/>
                </a:lnTo>
                <a:lnTo>
                  <a:pt x="65275" y="240"/>
                </a:lnTo>
                <a:close/>
              </a:path>
              <a:path w="743584" h="78740">
                <a:moveTo>
                  <a:pt x="738396" y="209"/>
                </a:moveTo>
                <a:lnTo>
                  <a:pt x="736721" y="240"/>
                </a:lnTo>
                <a:lnTo>
                  <a:pt x="716103" y="240"/>
                </a:lnTo>
                <a:lnTo>
                  <a:pt x="713653" y="565"/>
                </a:lnTo>
                <a:lnTo>
                  <a:pt x="699842" y="10146"/>
                </a:lnTo>
                <a:lnTo>
                  <a:pt x="698627" y="12470"/>
                </a:lnTo>
                <a:lnTo>
                  <a:pt x="698020" y="15287"/>
                </a:lnTo>
                <a:lnTo>
                  <a:pt x="697999" y="20899"/>
                </a:lnTo>
                <a:lnTo>
                  <a:pt x="698408" y="22952"/>
                </a:lnTo>
                <a:lnTo>
                  <a:pt x="713632" y="34250"/>
                </a:lnTo>
                <a:lnTo>
                  <a:pt x="697811" y="54333"/>
                </a:lnTo>
                <a:lnTo>
                  <a:pt x="697340" y="55150"/>
                </a:lnTo>
                <a:lnTo>
                  <a:pt x="696669" y="56815"/>
                </a:lnTo>
                <a:lnTo>
                  <a:pt x="696513" y="57516"/>
                </a:lnTo>
                <a:lnTo>
                  <a:pt x="696520" y="59150"/>
                </a:lnTo>
                <a:lnTo>
                  <a:pt x="700334" y="62668"/>
                </a:lnTo>
                <a:lnTo>
                  <a:pt x="702136" y="62657"/>
                </a:lnTo>
                <a:lnTo>
                  <a:pt x="702952" y="62458"/>
                </a:lnTo>
                <a:lnTo>
                  <a:pt x="704533" y="61652"/>
                </a:lnTo>
                <a:lnTo>
                  <a:pt x="705235" y="61024"/>
                </a:lnTo>
                <a:lnTo>
                  <a:pt x="724051" y="35527"/>
                </a:lnTo>
                <a:lnTo>
                  <a:pt x="743359" y="35527"/>
                </a:lnTo>
                <a:lnTo>
                  <a:pt x="743359" y="27842"/>
                </a:lnTo>
                <a:lnTo>
                  <a:pt x="719035" y="27842"/>
                </a:lnTo>
                <a:lnTo>
                  <a:pt x="717580" y="27685"/>
                </a:lnTo>
                <a:lnTo>
                  <a:pt x="714805" y="27056"/>
                </a:lnTo>
                <a:lnTo>
                  <a:pt x="713548" y="26533"/>
                </a:lnTo>
                <a:lnTo>
                  <a:pt x="712428" y="25800"/>
                </a:lnTo>
                <a:lnTo>
                  <a:pt x="711308" y="25098"/>
                </a:lnTo>
                <a:lnTo>
                  <a:pt x="710407" y="24124"/>
                </a:lnTo>
                <a:lnTo>
                  <a:pt x="709088" y="21716"/>
                </a:lnTo>
                <a:lnTo>
                  <a:pt x="708732" y="20229"/>
                </a:lnTo>
                <a:lnTo>
                  <a:pt x="708732" y="16198"/>
                </a:lnTo>
                <a:lnTo>
                  <a:pt x="718690" y="8921"/>
                </a:lnTo>
                <a:lnTo>
                  <a:pt x="743359" y="8921"/>
                </a:lnTo>
                <a:lnTo>
                  <a:pt x="743380" y="4900"/>
                </a:lnTo>
                <a:lnTo>
                  <a:pt x="743181" y="3622"/>
                </a:lnTo>
                <a:lnTo>
                  <a:pt x="742741" y="2722"/>
                </a:lnTo>
                <a:lnTo>
                  <a:pt x="742343" y="1811"/>
                </a:lnTo>
                <a:lnTo>
                  <a:pt x="741663" y="1162"/>
                </a:lnTo>
                <a:lnTo>
                  <a:pt x="739726" y="408"/>
                </a:lnTo>
                <a:lnTo>
                  <a:pt x="738396" y="209"/>
                </a:lnTo>
                <a:close/>
              </a:path>
              <a:path w="743584" h="78740">
                <a:moveTo>
                  <a:pt x="743359" y="35527"/>
                </a:moveTo>
                <a:lnTo>
                  <a:pt x="733412" y="35527"/>
                </a:lnTo>
                <a:lnTo>
                  <a:pt x="733443" y="58668"/>
                </a:lnTo>
                <a:lnTo>
                  <a:pt x="737506" y="62668"/>
                </a:lnTo>
                <a:lnTo>
                  <a:pt x="739893" y="62657"/>
                </a:lnTo>
                <a:lnTo>
                  <a:pt x="741087" y="62197"/>
                </a:lnTo>
                <a:lnTo>
                  <a:pt x="742867" y="60406"/>
                </a:lnTo>
                <a:lnTo>
                  <a:pt x="743349" y="59150"/>
                </a:lnTo>
                <a:lnTo>
                  <a:pt x="743359" y="35527"/>
                </a:lnTo>
                <a:close/>
              </a:path>
              <a:path w="743584" h="78740">
                <a:moveTo>
                  <a:pt x="743359" y="8921"/>
                </a:moveTo>
                <a:lnTo>
                  <a:pt x="718690" y="8921"/>
                </a:lnTo>
                <a:lnTo>
                  <a:pt x="721077" y="8942"/>
                </a:lnTo>
                <a:lnTo>
                  <a:pt x="733412" y="8942"/>
                </a:lnTo>
                <a:lnTo>
                  <a:pt x="733412" y="27842"/>
                </a:lnTo>
                <a:lnTo>
                  <a:pt x="743359" y="27842"/>
                </a:lnTo>
                <a:lnTo>
                  <a:pt x="743359" y="8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8314042" y="340872"/>
            <a:ext cx="2590800" cy="2135129"/>
            <a:chOff x="8774600" y="1999145"/>
            <a:chExt cx="1515745" cy="1202690"/>
          </a:xfrm>
        </p:grpSpPr>
        <p:sp>
          <p:nvSpPr>
            <p:cNvPr id="18" name="object 18"/>
            <p:cNvSpPr/>
            <p:nvPr/>
          </p:nvSpPr>
          <p:spPr>
            <a:xfrm>
              <a:off x="8812797" y="2687173"/>
              <a:ext cx="1438275" cy="480059"/>
            </a:xfrm>
            <a:custGeom>
              <a:avLst/>
              <a:gdLst/>
              <a:ahLst/>
              <a:cxnLst/>
              <a:rect l="l" t="t" r="r" b="b"/>
              <a:pathLst>
                <a:path w="1438275" h="480060">
                  <a:moveTo>
                    <a:pt x="275742" y="184226"/>
                  </a:moveTo>
                  <a:lnTo>
                    <a:pt x="216662" y="46355"/>
                  </a:lnTo>
                  <a:lnTo>
                    <a:pt x="196964" y="0"/>
                  </a:lnTo>
                  <a:lnTo>
                    <a:pt x="98488" y="6959"/>
                  </a:lnTo>
                  <a:lnTo>
                    <a:pt x="0" y="105435"/>
                  </a:lnTo>
                  <a:lnTo>
                    <a:pt x="0" y="341782"/>
                  </a:lnTo>
                  <a:lnTo>
                    <a:pt x="39395" y="341782"/>
                  </a:lnTo>
                  <a:lnTo>
                    <a:pt x="209727" y="358406"/>
                  </a:lnTo>
                  <a:lnTo>
                    <a:pt x="246189" y="361480"/>
                  </a:lnTo>
                  <a:lnTo>
                    <a:pt x="252196" y="358711"/>
                  </a:lnTo>
                  <a:lnTo>
                    <a:pt x="257276" y="339331"/>
                  </a:lnTo>
                  <a:lnTo>
                    <a:pt x="264198" y="286702"/>
                  </a:lnTo>
                  <a:lnTo>
                    <a:pt x="275742" y="184226"/>
                  </a:lnTo>
                  <a:close/>
                </a:path>
                <a:path w="1438275" h="480060">
                  <a:moveTo>
                    <a:pt x="1122654" y="302387"/>
                  </a:moveTo>
                  <a:lnTo>
                    <a:pt x="1120495" y="222072"/>
                  </a:lnTo>
                  <a:lnTo>
                    <a:pt x="1105420" y="176834"/>
                  </a:lnTo>
                  <a:lnTo>
                    <a:pt x="1064488" y="150063"/>
                  </a:lnTo>
                  <a:lnTo>
                    <a:pt x="984783" y="125133"/>
                  </a:lnTo>
                  <a:lnTo>
                    <a:pt x="807516" y="85737"/>
                  </a:lnTo>
                  <a:lnTo>
                    <a:pt x="719493" y="277964"/>
                  </a:lnTo>
                  <a:lnTo>
                    <a:pt x="610565" y="85737"/>
                  </a:lnTo>
                  <a:lnTo>
                    <a:pt x="566254" y="99466"/>
                  </a:lnTo>
                  <a:lnTo>
                    <a:pt x="510857" y="117792"/>
                  </a:lnTo>
                  <a:lnTo>
                    <a:pt x="433311" y="144818"/>
                  </a:lnTo>
                  <a:lnTo>
                    <a:pt x="364985" y="171323"/>
                  </a:lnTo>
                  <a:lnTo>
                    <a:pt x="329907" y="198628"/>
                  </a:lnTo>
                  <a:lnTo>
                    <a:pt x="316979" y="243332"/>
                  </a:lnTo>
                  <a:lnTo>
                    <a:pt x="315137" y="322084"/>
                  </a:lnTo>
                  <a:lnTo>
                    <a:pt x="315137" y="479653"/>
                  </a:lnTo>
                  <a:lnTo>
                    <a:pt x="1122654" y="479653"/>
                  </a:lnTo>
                  <a:lnTo>
                    <a:pt x="1122654" y="302387"/>
                  </a:lnTo>
                  <a:close/>
                </a:path>
                <a:path w="1438275" h="480060">
                  <a:moveTo>
                    <a:pt x="1437779" y="105435"/>
                  </a:moveTo>
                  <a:lnTo>
                    <a:pt x="1339303" y="6959"/>
                  </a:lnTo>
                  <a:lnTo>
                    <a:pt x="1240828" y="0"/>
                  </a:lnTo>
                  <a:lnTo>
                    <a:pt x="1221130" y="46355"/>
                  </a:lnTo>
                  <a:lnTo>
                    <a:pt x="1162037" y="184226"/>
                  </a:lnTo>
                  <a:lnTo>
                    <a:pt x="1173581" y="286702"/>
                  </a:lnTo>
                  <a:lnTo>
                    <a:pt x="1180503" y="339331"/>
                  </a:lnTo>
                  <a:lnTo>
                    <a:pt x="1185583" y="358711"/>
                  </a:lnTo>
                  <a:lnTo>
                    <a:pt x="1191590" y="361480"/>
                  </a:lnTo>
                  <a:lnTo>
                    <a:pt x="1228051" y="358406"/>
                  </a:lnTo>
                  <a:lnTo>
                    <a:pt x="1398384" y="341782"/>
                  </a:lnTo>
                  <a:lnTo>
                    <a:pt x="1437779" y="341782"/>
                  </a:lnTo>
                  <a:lnTo>
                    <a:pt x="1437779" y="105435"/>
                  </a:lnTo>
                  <a:close/>
                </a:path>
              </a:pathLst>
            </a:custGeom>
            <a:solidFill>
              <a:srgbClr val="EA5B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774595" y="1999150"/>
              <a:ext cx="1515745" cy="1202690"/>
            </a:xfrm>
            <a:custGeom>
              <a:avLst/>
              <a:gdLst/>
              <a:ahLst/>
              <a:cxnLst/>
              <a:rect l="l" t="t" r="r" b="b"/>
              <a:pathLst>
                <a:path w="1515745" h="1202689">
                  <a:moveTo>
                    <a:pt x="688009" y="393560"/>
                  </a:moveTo>
                  <a:lnTo>
                    <a:pt x="684872" y="385927"/>
                  </a:lnTo>
                  <a:lnTo>
                    <a:pt x="679335" y="380428"/>
                  </a:lnTo>
                  <a:lnTo>
                    <a:pt x="673836" y="374916"/>
                  </a:lnTo>
                  <a:lnTo>
                    <a:pt x="666203" y="371754"/>
                  </a:lnTo>
                  <a:lnTo>
                    <a:pt x="650633" y="371754"/>
                  </a:lnTo>
                  <a:lnTo>
                    <a:pt x="642988" y="374916"/>
                  </a:lnTo>
                  <a:lnTo>
                    <a:pt x="631990" y="385927"/>
                  </a:lnTo>
                  <a:lnTo>
                    <a:pt x="628815" y="393560"/>
                  </a:lnTo>
                  <a:lnTo>
                    <a:pt x="628815" y="409130"/>
                  </a:lnTo>
                  <a:lnTo>
                    <a:pt x="631977" y="416775"/>
                  </a:lnTo>
                  <a:lnTo>
                    <a:pt x="643001" y="427786"/>
                  </a:lnTo>
                  <a:lnTo>
                    <a:pt x="650633" y="430949"/>
                  </a:lnTo>
                  <a:lnTo>
                    <a:pt x="666229" y="430949"/>
                  </a:lnTo>
                  <a:lnTo>
                    <a:pt x="673836" y="427786"/>
                  </a:lnTo>
                  <a:lnTo>
                    <a:pt x="684872" y="416775"/>
                  </a:lnTo>
                  <a:lnTo>
                    <a:pt x="688009" y="409130"/>
                  </a:lnTo>
                  <a:lnTo>
                    <a:pt x="688009" y="393560"/>
                  </a:lnTo>
                  <a:close/>
                </a:path>
                <a:path w="1515745" h="1202689">
                  <a:moveTo>
                    <a:pt x="885926" y="393560"/>
                  </a:moveTo>
                  <a:lnTo>
                    <a:pt x="882789" y="385927"/>
                  </a:lnTo>
                  <a:lnTo>
                    <a:pt x="877252" y="380428"/>
                  </a:lnTo>
                  <a:lnTo>
                    <a:pt x="871753" y="374916"/>
                  </a:lnTo>
                  <a:lnTo>
                    <a:pt x="864108" y="371754"/>
                  </a:lnTo>
                  <a:lnTo>
                    <a:pt x="848537" y="371754"/>
                  </a:lnTo>
                  <a:lnTo>
                    <a:pt x="840905" y="374916"/>
                  </a:lnTo>
                  <a:lnTo>
                    <a:pt x="829906" y="385927"/>
                  </a:lnTo>
                  <a:lnTo>
                    <a:pt x="826731" y="393560"/>
                  </a:lnTo>
                  <a:lnTo>
                    <a:pt x="826731" y="409130"/>
                  </a:lnTo>
                  <a:lnTo>
                    <a:pt x="829894" y="416775"/>
                  </a:lnTo>
                  <a:lnTo>
                    <a:pt x="840905" y="427786"/>
                  </a:lnTo>
                  <a:lnTo>
                    <a:pt x="848537" y="430949"/>
                  </a:lnTo>
                  <a:lnTo>
                    <a:pt x="864108" y="430949"/>
                  </a:lnTo>
                  <a:lnTo>
                    <a:pt x="871753" y="427786"/>
                  </a:lnTo>
                  <a:lnTo>
                    <a:pt x="882789" y="416775"/>
                  </a:lnTo>
                  <a:lnTo>
                    <a:pt x="885926" y="409130"/>
                  </a:lnTo>
                  <a:lnTo>
                    <a:pt x="885926" y="393560"/>
                  </a:lnTo>
                  <a:close/>
                </a:path>
                <a:path w="1515745" h="1202689">
                  <a:moveTo>
                    <a:pt x="1515364" y="855980"/>
                  </a:moveTo>
                  <a:lnTo>
                    <a:pt x="1510118" y="810260"/>
                  </a:lnTo>
                  <a:lnTo>
                    <a:pt x="1495056" y="767080"/>
                  </a:lnTo>
                  <a:lnTo>
                    <a:pt x="1471206" y="728980"/>
                  </a:lnTo>
                  <a:lnTo>
                    <a:pt x="1456169" y="713282"/>
                  </a:lnTo>
                  <a:lnTo>
                    <a:pt x="1456169" y="855980"/>
                  </a:lnTo>
                  <a:lnTo>
                    <a:pt x="1456169" y="1026160"/>
                  </a:lnTo>
                  <a:lnTo>
                    <a:pt x="1396987" y="1026160"/>
                  </a:lnTo>
                  <a:lnTo>
                    <a:pt x="1396987" y="894080"/>
                  </a:lnTo>
                  <a:lnTo>
                    <a:pt x="1394650" y="882650"/>
                  </a:lnTo>
                  <a:lnTo>
                    <a:pt x="1388313" y="873760"/>
                  </a:lnTo>
                  <a:lnTo>
                    <a:pt x="1378902" y="867410"/>
                  </a:lnTo>
                  <a:lnTo>
                    <a:pt x="1367383" y="864870"/>
                  </a:lnTo>
                  <a:lnTo>
                    <a:pt x="1355864" y="867410"/>
                  </a:lnTo>
                  <a:lnTo>
                    <a:pt x="1346454" y="873760"/>
                  </a:lnTo>
                  <a:lnTo>
                    <a:pt x="1340116" y="882650"/>
                  </a:lnTo>
                  <a:lnTo>
                    <a:pt x="1337792" y="894080"/>
                  </a:lnTo>
                  <a:lnTo>
                    <a:pt x="1337792" y="1026160"/>
                  </a:lnTo>
                  <a:lnTo>
                    <a:pt x="1248498" y="1026160"/>
                  </a:lnTo>
                  <a:lnTo>
                    <a:pt x="1248498" y="1010920"/>
                  </a:lnTo>
                  <a:lnTo>
                    <a:pt x="1244422" y="962660"/>
                  </a:lnTo>
                  <a:lnTo>
                    <a:pt x="1232560" y="918210"/>
                  </a:lnTo>
                  <a:lnTo>
                    <a:pt x="1213548" y="876300"/>
                  </a:lnTo>
                  <a:lnTo>
                    <a:pt x="1189316" y="840193"/>
                  </a:lnTo>
                  <a:lnTo>
                    <a:pt x="1189316" y="1010920"/>
                  </a:lnTo>
                  <a:lnTo>
                    <a:pt x="1189316" y="1144270"/>
                  </a:lnTo>
                  <a:lnTo>
                    <a:pt x="1086142" y="1144270"/>
                  </a:lnTo>
                  <a:lnTo>
                    <a:pt x="1086142" y="1013460"/>
                  </a:lnTo>
                  <a:lnTo>
                    <a:pt x="1083818" y="1002030"/>
                  </a:lnTo>
                  <a:lnTo>
                    <a:pt x="1077468" y="993140"/>
                  </a:lnTo>
                  <a:lnTo>
                    <a:pt x="1068057" y="986790"/>
                  </a:lnTo>
                  <a:lnTo>
                    <a:pt x="1056538" y="984250"/>
                  </a:lnTo>
                  <a:lnTo>
                    <a:pt x="1045019" y="986790"/>
                  </a:lnTo>
                  <a:lnTo>
                    <a:pt x="1035621" y="993140"/>
                  </a:lnTo>
                  <a:lnTo>
                    <a:pt x="1029271" y="1002030"/>
                  </a:lnTo>
                  <a:lnTo>
                    <a:pt x="1026947" y="1013460"/>
                  </a:lnTo>
                  <a:lnTo>
                    <a:pt x="1026947" y="1144270"/>
                  </a:lnTo>
                  <a:lnTo>
                    <a:pt x="941578" y="1144270"/>
                  </a:lnTo>
                  <a:lnTo>
                    <a:pt x="881989" y="1144270"/>
                  </a:lnTo>
                  <a:lnTo>
                    <a:pt x="488429" y="1144270"/>
                  </a:lnTo>
                  <a:lnTo>
                    <a:pt x="488429" y="1013460"/>
                  </a:lnTo>
                  <a:lnTo>
                    <a:pt x="486092" y="1002030"/>
                  </a:lnTo>
                  <a:lnTo>
                    <a:pt x="479755" y="993140"/>
                  </a:lnTo>
                  <a:lnTo>
                    <a:pt x="470344" y="986790"/>
                  </a:lnTo>
                  <a:lnTo>
                    <a:pt x="458825" y="984250"/>
                  </a:lnTo>
                  <a:lnTo>
                    <a:pt x="447306" y="986790"/>
                  </a:lnTo>
                  <a:lnTo>
                    <a:pt x="437896" y="993140"/>
                  </a:lnTo>
                  <a:lnTo>
                    <a:pt x="431558" y="1002030"/>
                  </a:lnTo>
                  <a:lnTo>
                    <a:pt x="429234" y="1013460"/>
                  </a:lnTo>
                  <a:lnTo>
                    <a:pt x="429234" y="1144270"/>
                  </a:lnTo>
                  <a:lnTo>
                    <a:pt x="325450" y="1144270"/>
                  </a:lnTo>
                  <a:lnTo>
                    <a:pt x="325450" y="1026160"/>
                  </a:lnTo>
                  <a:lnTo>
                    <a:pt x="325450" y="1010920"/>
                  </a:lnTo>
                  <a:lnTo>
                    <a:pt x="330962" y="961390"/>
                  </a:lnTo>
                  <a:lnTo>
                    <a:pt x="346748" y="916940"/>
                  </a:lnTo>
                  <a:lnTo>
                    <a:pt x="371741" y="876300"/>
                  </a:lnTo>
                  <a:lnTo>
                    <a:pt x="404876" y="843280"/>
                  </a:lnTo>
                  <a:lnTo>
                    <a:pt x="445071" y="816610"/>
                  </a:lnTo>
                  <a:lnTo>
                    <a:pt x="491236" y="800100"/>
                  </a:lnTo>
                  <a:lnTo>
                    <a:pt x="636803" y="765810"/>
                  </a:lnTo>
                  <a:lnTo>
                    <a:pt x="730478" y="979170"/>
                  </a:lnTo>
                  <a:lnTo>
                    <a:pt x="735050" y="985520"/>
                  </a:lnTo>
                  <a:lnTo>
                    <a:pt x="741387" y="991870"/>
                  </a:lnTo>
                  <a:lnTo>
                    <a:pt x="749046" y="994410"/>
                  </a:lnTo>
                  <a:lnTo>
                    <a:pt x="757567" y="995680"/>
                  </a:lnTo>
                  <a:lnTo>
                    <a:pt x="766089" y="994410"/>
                  </a:lnTo>
                  <a:lnTo>
                    <a:pt x="822528" y="892810"/>
                  </a:lnTo>
                  <a:lnTo>
                    <a:pt x="878217" y="765810"/>
                  </a:lnTo>
                  <a:lnTo>
                    <a:pt x="1023366" y="800100"/>
                  </a:lnTo>
                  <a:lnTo>
                    <a:pt x="1069581" y="816610"/>
                  </a:lnTo>
                  <a:lnTo>
                    <a:pt x="1109814" y="843280"/>
                  </a:lnTo>
                  <a:lnTo>
                    <a:pt x="1142974" y="876300"/>
                  </a:lnTo>
                  <a:lnTo>
                    <a:pt x="1168006" y="916940"/>
                  </a:lnTo>
                  <a:lnTo>
                    <a:pt x="1183805" y="961390"/>
                  </a:lnTo>
                  <a:lnTo>
                    <a:pt x="1189316" y="1010920"/>
                  </a:lnTo>
                  <a:lnTo>
                    <a:pt x="1189316" y="840193"/>
                  </a:lnTo>
                  <a:lnTo>
                    <a:pt x="1187983" y="838200"/>
                  </a:lnTo>
                  <a:lnTo>
                    <a:pt x="1249400" y="690880"/>
                  </a:lnTo>
                  <a:lnTo>
                    <a:pt x="1343456" y="713740"/>
                  </a:lnTo>
                  <a:lnTo>
                    <a:pt x="1389062" y="732790"/>
                  </a:lnTo>
                  <a:lnTo>
                    <a:pt x="1424698" y="765810"/>
                  </a:lnTo>
                  <a:lnTo>
                    <a:pt x="1447888" y="807720"/>
                  </a:lnTo>
                  <a:lnTo>
                    <a:pt x="1456169" y="855980"/>
                  </a:lnTo>
                  <a:lnTo>
                    <a:pt x="1456169" y="713282"/>
                  </a:lnTo>
                  <a:lnTo>
                    <a:pt x="1401254" y="671830"/>
                  </a:lnTo>
                  <a:lnTo>
                    <a:pt x="1357198" y="656590"/>
                  </a:lnTo>
                  <a:lnTo>
                    <a:pt x="1258468" y="632460"/>
                  </a:lnTo>
                  <a:lnTo>
                    <a:pt x="1258468" y="618490"/>
                  </a:lnTo>
                  <a:lnTo>
                    <a:pt x="1258468" y="593090"/>
                  </a:lnTo>
                  <a:lnTo>
                    <a:pt x="1294307" y="563880"/>
                  </a:lnTo>
                  <a:lnTo>
                    <a:pt x="1295857" y="562610"/>
                  </a:lnTo>
                  <a:lnTo>
                    <a:pt x="1324673" y="523240"/>
                  </a:lnTo>
                  <a:lnTo>
                    <a:pt x="1343215" y="478790"/>
                  </a:lnTo>
                  <a:lnTo>
                    <a:pt x="1349781" y="427990"/>
                  </a:lnTo>
                  <a:lnTo>
                    <a:pt x="1349781" y="344170"/>
                  </a:lnTo>
                  <a:lnTo>
                    <a:pt x="1349781" y="327660"/>
                  </a:lnTo>
                  <a:lnTo>
                    <a:pt x="1349781" y="317500"/>
                  </a:lnTo>
                  <a:lnTo>
                    <a:pt x="1344612" y="273050"/>
                  </a:lnTo>
                  <a:lnTo>
                    <a:pt x="1329893" y="232410"/>
                  </a:lnTo>
                  <a:lnTo>
                    <a:pt x="1306804" y="195580"/>
                  </a:lnTo>
                  <a:lnTo>
                    <a:pt x="1292936" y="181610"/>
                  </a:lnTo>
                  <a:lnTo>
                    <a:pt x="1290574" y="179235"/>
                  </a:lnTo>
                  <a:lnTo>
                    <a:pt x="1290574" y="317500"/>
                  </a:lnTo>
                  <a:lnTo>
                    <a:pt x="1290574" y="327660"/>
                  </a:lnTo>
                  <a:lnTo>
                    <a:pt x="1290574" y="387350"/>
                  </a:lnTo>
                  <a:lnTo>
                    <a:pt x="1290574" y="427990"/>
                  </a:lnTo>
                  <a:lnTo>
                    <a:pt x="1283627" y="471170"/>
                  </a:lnTo>
                  <a:lnTo>
                    <a:pt x="1264272" y="508000"/>
                  </a:lnTo>
                  <a:lnTo>
                    <a:pt x="1234782" y="538480"/>
                  </a:lnTo>
                  <a:lnTo>
                    <a:pt x="1199349" y="556552"/>
                  </a:lnTo>
                  <a:lnTo>
                    <a:pt x="1199349" y="657860"/>
                  </a:lnTo>
                  <a:lnTo>
                    <a:pt x="1154150" y="765810"/>
                  </a:lnTo>
                  <a:lnTo>
                    <a:pt x="1152029" y="760730"/>
                  </a:lnTo>
                  <a:lnTo>
                    <a:pt x="1122845" y="690880"/>
                  </a:lnTo>
                  <a:lnTo>
                    <a:pt x="1118603" y="680720"/>
                  </a:lnTo>
                  <a:lnTo>
                    <a:pt x="1109573" y="659130"/>
                  </a:lnTo>
                  <a:lnTo>
                    <a:pt x="1109687" y="657860"/>
                  </a:lnTo>
                  <a:lnTo>
                    <a:pt x="1109764" y="618490"/>
                  </a:lnTo>
                  <a:lnTo>
                    <a:pt x="1120635" y="621030"/>
                  </a:lnTo>
                  <a:lnTo>
                    <a:pt x="1142987" y="623570"/>
                  </a:lnTo>
                  <a:lnTo>
                    <a:pt x="1165910" y="623570"/>
                  </a:lnTo>
                  <a:lnTo>
                    <a:pt x="1177239" y="622300"/>
                  </a:lnTo>
                  <a:lnTo>
                    <a:pt x="1188364" y="619760"/>
                  </a:lnTo>
                  <a:lnTo>
                    <a:pt x="1199286" y="618490"/>
                  </a:lnTo>
                  <a:lnTo>
                    <a:pt x="1199349" y="657860"/>
                  </a:lnTo>
                  <a:lnTo>
                    <a:pt x="1199349" y="556552"/>
                  </a:lnTo>
                  <a:lnTo>
                    <a:pt x="1197419" y="557530"/>
                  </a:lnTo>
                  <a:lnTo>
                    <a:pt x="1154430" y="563880"/>
                  </a:lnTo>
                  <a:lnTo>
                    <a:pt x="1111440" y="557530"/>
                  </a:lnTo>
                  <a:lnTo>
                    <a:pt x="1087843" y="545515"/>
                  </a:lnTo>
                  <a:lnTo>
                    <a:pt x="1087843" y="760730"/>
                  </a:lnTo>
                  <a:lnTo>
                    <a:pt x="1075639" y="755650"/>
                  </a:lnTo>
                  <a:lnTo>
                    <a:pt x="1063117" y="750570"/>
                  </a:lnTo>
                  <a:lnTo>
                    <a:pt x="1037120" y="742950"/>
                  </a:lnTo>
                  <a:lnTo>
                    <a:pt x="943521" y="720090"/>
                  </a:lnTo>
                  <a:lnTo>
                    <a:pt x="950556" y="717550"/>
                  </a:lnTo>
                  <a:lnTo>
                    <a:pt x="957821" y="715010"/>
                  </a:lnTo>
                  <a:lnTo>
                    <a:pt x="1058900" y="690880"/>
                  </a:lnTo>
                  <a:lnTo>
                    <a:pt x="1087843" y="760730"/>
                  </a:lnTo>
                  <a:lnTo>
                    <a:pt x="1087843" y="545515"/>
                  </a:lnTo>
                  <a:lnTo>
                    <a:pt x="1074064" y="538480"/>
                  </a:lnTo>
                  <a:lnTo>
                    <a:pt x="1069149" y="533400"/>
                  </a:lnTo>
                  <a:lnTo>
                    <a:pt x="1050569" y="514197"/>
                  </a:lnTo>
                  <a:lnTo>
                    <a:pt x="1050569" y="593090"/>
                  </a:lnTo>
                  <a:lnTo>
                    <a:pt x="1050569" y="632460"/>
                  </a:lnTo>
                  <a:lnTo>
                    <a:pt x="951496" y="655320"/>
                  </a:lnTo>
                  <a:lnTo>
                    <a:pt x="935482" y="660400"/>
                  </a:lnTo>
                  <a:lnTo>
                    <a:pt x="919962" y="666750"/>
                  </a:lnTo>
                  <a:lnTo>
                    <a:pt x="905002" y="673100"/>
                  </a:lnTo>
                  <a:lnTo>
                    <a:pt x="890676" y="680720"/>
                  </a:lnTo>
                  <a:lnTo>
                    <a:pt x="890676" y="664210"/>
                  </a:lnTo>
                  <a:lnTo>
                    <a:pt x="890676" y="637540"/>
                  </a:lnTo>
                  <a:lnTo>
                    <a:pt x="920750" y="617220"/>
                  </a:lnTo>
                  <a:lnTo>
                    <a:pt x="922159" y="615950"/>
                  </a:lnTo>
                  <a:lnTo>
                    <a:pt x="947559" y="593090"/>
                  </a:lnTo>
                  <a:lnTo>
                    <a:pt x="970699" y="563880"/>
                  </a:lnTo>
                  <a:lnTo>
                    <a:pt x="989736" y="533400"/>
                  </a:lnTo>
                  <a:lnTo>
                    <a:pt x="1002372" y="549910"/>
                  </a:lnTo>
                  <a:lnTo>
                    <a:pt x="1016825" y="566420"/>
                  </a:lnTo>
                  <a:lnTo>
                    <a:pt x="1032941" y="580390"/>
                  </a:lnTo>
                  <a:lnTo>
                    <a:pt x="1050569" y="593090"/>
                  </a:lnTo>
                  <a:lnTo>
                    <a:pt x="1050569" y="514197"/>
                  </a:lnTo>
                  <a:lnTo>
                    <a:pt x="1044575" y="508000"/>
                  </a:lnTo>
                  <a:lnTo>
                    <a:pt x="1025220" y="471170"/>
                  </a:lnTo>
                  <a:lnTo>
                    <a:pt x="1018273" y="427990"/>
                  </a:lnTo>
                  <a:lnTo>
                    <a:pt x="1018400" y="375920"/>
                  </a:lnTo>
                  <a:lnTo>
                    <a:pt x="1018451" y="344170"/>
                  </a:lnTo>
                  <a:lnTo>
                    <a:pt x="1063129" y="361950"/>
                  </a:lnTo>
                  <a:lnTo>
                    <a:pt x="1109573" y="375920"/>
                  </a:lnTo>
                  <a:lnTo>
                    <a:pt x="1157325" y="384810"/>
                  </a:lnTo>
                  <a:lnTo>
                    <a:pt x="1205915" y="387350"/>
                  </a:lnTo>
                  <a:lnTo>
                    <a:pt x="1290574" y="387350"/>
                  </a:lnTo>
                  <a:lnTo>
                    <a:pt x="1290574" y="327660"/>
                  </a:lnTo>
                  <a:lnTo>
                    <a:pt x="1205915" y="327660"/>
                  </a:lnTo>
                  <a:lnTo>
                    <a:pt x="1158265" y="325120"/>
                  </a:lnTo>
                  <a:lnTo>
                    <a:pt x="1111631" y="316230"/>
                  </a:lnTo>
                  <a:lnTo>
                    <a:pt x="1066596" y="300990"/>
                  </a:lnTo>
                  <a:lnTo>
                    <a:pt x="1023759" y="279400"/>
                  </a:lnTo>
                  <a:lnTo>
                    <a:pt x="1031011" y="264160"/>
                  </a:lnTo>
                  <a:lnTo>
                    <a:pt x="1042492" y="240030"/>
                  </a:lnTo>
                  <a:lnTo>
                    <a:pt x="1072146" y="209550"/>
                  </a:lnTo>
                  <a:lnTo>
                    <a:pt x="1110284" y="189230"/>
                  </a:lnTo>
                  <a:lnTo>
                    <a:pt x="1117638" y="187960"/>
                  </a:lnTo>
                  <a:lnTo>
                    <a:pt x="1154430" y="181610"/>
                  </a:lnTo>
                  <a:lnTo>
                    <a:pt x="1197419" y="187960"/>
                  </a:lnTo>
                  <a:lnTo>
                    <a:pt x="1234782" y="208280"/>
                  </a:lnTo>
                  <a:lnTo>
                    <a:pt x="1264272" y="237490"/>
                  </a:lnTo>
                  <a:lnTo>
                    <a:pt x="1283627" y="274320"/>
                  </a:lnTo>
                  <a:lnTo>
                    <a:pt x="1290574" y="317500"/>
                  </a:lnTo>
                  <a:lnTo>
                    <a:pt x="1290574" y="179235"/>
                  </a:lnTo>
                  <a:lnTo>
                    <a:pt x="1276540" y="165100"/>
                  </a:lnTo>
                  <a:lnTo>
                    <a:pt x="1240269" y="142240"/>
                  </a:lnTo>
                  <a:lnTo>
                    <a:pt x="1199159" y="127000"/>
                  </a:lnTo>
                  <a:lnTo>
                    <a:pt x="1154430" y="121920"/>
                  </a:lnTo>
                  <a:lnTo>
                    <a:pt x="1112113" y="127000"/>
                  </a:lnTo>
                  <a:lnTo>
                    <a:pt x="1072997" y="139700"/>
                  </a:lnTo>
                  <a:lnTo>
                    <a:pt x="1038047" y="161290"/>
                  </a:lnTo>
                  <a:lnTo>
                    <a:pt x="1008278" y="187960"/>
                  </a:lnTo>
                  <a:lnTo>
                    <a:pt x="990765" y="143510"/>
                  </a:lnTo>
                  <a:lnTo>
                    <a:pt x="965682" y="102870"/>
                  </a:lnTo>
                  <a:lnTo>
                    <a:pt x="959256" y="95935"/>
                  </a:lnTo>
                  <a:lnTo>
                    <a:pt x="959256" y="260350"/>
                  </a:lnTo>
                  <a:lnTo>
                    <a:pt x="959256" y="264160"/>
                  </a:lnTo>
                  <a:lnTo>
                    <a:pt x="959078" y="264058"/>
                  </a:lnTo>
                  <a:lnTo>
                    <a:pt x="959078" y="332740"/>
                  </a:lnTo>
                  <a:lnTo>
                    <a:pt x="959078" y="421640"/>
                  </a:lnTo>
                  <a:lnTo>
                    <a:pt x="952487" y="466090"/>
                  </a:lnTo>
                  <a:lnTo>
                    <a:pt x="936612" y="506730"/>
                  </a:lnTo>
                  <a:lnTo>
                    <a:pt x="912596" y="542290"/>
                  </a:lnTo>
                  <a:lnTo>
                    <a:pt x="881595" y="572770"/>
                  </a:lnTo>
                  <a:lnTo>
                    <a:pt x="844727" y="595630"/>
                  </a:lnTo>
                  <a:lnTo>
                    <a:pt x="831481" y="600494"/>
                  </a:lnTo>
                  <a:lnTo>
                    <a:pt x="831481" y="664210"/>
                  </a:lnTo>
                  <a:lnTo>
                    <a:pt x="831481" y="725170"/>
                  </a:lnTo>
                  <a:lnTo>
                    <a:pt x="757580" y="892810"/>
                  </a:lnTo>
                  <a:lnTo>
                    <a:pt x="698690" y="759460"/>
                  </a:lnTo>
                  <a:lnTo>
                    <a:pt x="683552" y="725170"/>
                  </a:lnTo>
                  <a:lnTo>
                    <a:pt x="683552" y="690880"/>
                  </a:lnTo>
                  <a:lnTo>
                    <a:pt x="683552" y="680720"/>
                  </a:lnTo>
                  <a:lnTo>
                    <a:pt x="683552" y="664210"/>
                  </a:lnTo>
                  <a:lnTo>
                    <a:pt x="719924" y="671830"/>
                  </a:lnTo>
                  <a:lnTo>
                    <a:pt x="738771" y="674370"/>
                  </a:lnTo>
                  <a:lnTo>
                    <a:pt x="776960" y="674370"/>
                  </a:lnTo>
                  <a:lnTo>
                    <a:pt x="795553" y="671830"/>
                  </a:lnTo>
                  <a:lnTo>
                    <a:pt x="831481" y="664210"/>
                  </a:lnTo>
                  <a:lnTo>
                    <a:pt x="831481" y="600494"/>
                  </a:lnTo>
                  <a:lnTo>
                    <a:pt x="803148" y="610870"/>
                  </a:lnTo>
                  <a:lnTo>
                    <a:pt x="757986" y="615950"/>
                  </a:lnTo>
                  <a:lnTo>
                    <a:pt x="711898" y="609600"/>
                  </a:lnTo>
                  <a:lnTo>
                    <a:pt x="669556" y="594360"/>
                  </a:lnTo>
                  <a:lnTo>
                    <a:pt x="632180" y="571500"/>
                  </a:lnTo>
                  <a:lnTo>
                    <a:pt x="624357" y="563537"/>
                  </a:lnTo>
                  <a:lnTo>
                    <a:pt x="624357" y="637540"/>
                  </a:lnTo>
                  <a:lnTo>
                    <a:pt x="624357" y="680720"/>
                  </a:lnTo>
                  <a:lnTo>
                    <a:pt x="610095" y="673100"/>
                  </a:lnTo>
                  <a:lnTo>
                    <a:pt x="595223" y="666750"/>
                  </a:lnTo>
                  <a:lnTo>
                    <a:pt x="579793" y="660400"/>
                  </a:lnTo>
                  <a:lnTo>
                    <a:pt x="571309" y="657694"/>
                  </a:lnTo>
                  <a:lnTo>
                    <a:pt x="571309" y="720090"/>
                  </a:lnTo>
                  <a:lnTo>
                    <a:pt x="477443" y="742950"/>
                  </a:lnTo>
                  <a:lnTo>
                    <a:pt x="464489" y="746760"/>
                  </a:lnTo>
                  <a:lnTo>
                    <a:pt x="439458" y="754380"/>
                  </a:lnTo>
                  <a:lnTo>
                    <a:pt x="427405" y="759460"/>
                  </a:lnTo>
                  <a:lnTo>
                    <a:pt x="456247" y="690880"/>
                  </a:lnTo>
                  <a:lnTo>
                    <a:pt x="557352" y="715010"/>
                  </a:lnTo>
                  <a:lnTo>
                    <a:pt x="564438" y="717550"/>
                  </a:lnTo>
                  <a:lnTo>
                    <a:pt x="571309" y="720090"/>
                  </a:lnTo>
                  <a:lnTo>
                    <a:pt x="571309" y="657694"/>
                  </a:lnTo>
                  <a:lnTo>
                    <a:pt x="563867" y="655320"/>
                  </a:lnTo>
                  <a:lnTo>
                    <a:pt x="464794" y="632460"/>
                  </a:lnTo>
                  <a:lnTo>
                    <a:pt x="464794" y="618490"/>
                  </a:lnTo>
                  <a:lnTo>
                    <a:pt x="464794" y="593090"/>
                  </a:lnTo>
                  <a:lnTo>
                    <a:pt x="482549" y="580390"/>
                  </a:lnTo>
                  <a:lnTo>
                    <a:pt x="498767" y="566420"/>
                  </a:lnTo>
                  <a:lnTo>
                    <a:pt x="501002" y="563880"/>
                  </a:lnTo>
                  <a:lnTo>
                    <a:pt x="513283" y="549910"/>
                  </a:lnTo>
                  <a:lnTo>
                    <a:pt x="525957" y="532130"/>
                  </a:lnTo>
                  <a:lnTo>
                    <a:pt x="544868" y="563880"/>
                  </a:lnTo>
                  <a:lnTo>
                    <a:pt x="567842" y="591820"/>
                  </a:lnTo>
                  <a:lnTo>
                    <a:pt x="594474" y="617220"/>
                  </a:lnTo>
                  <a:lnTo>
                    <a:pt x="624357" y="637540"/>
                  </a:lnTo>
                  <a:lnTo>
                    <a:pt x="624357" y="563537"/>
                  </a:lnTo>
                  <a:lnTo>
                    <a:pt x="600989" y="539750"/>
                  </a:lnTo>
                  <a:lnTo>
                    <a:pt x="596074" y="532130"/>
                  </a:lnTo>
                  <a:lnTo>
                    <a:pt x="577215" y="502920"/>
                  </a:lnTo>
                  <a:lnTo>
                    <a:pt x="562051" y="459740"/>
                  </a:lnTo>
                  <a:lnTo>
                    <a:pt x="556729" y="414020"/>
                  </a:lnTo>
                  <a:lnTo>
                    <a:pt x="556729" y="345440"/>
                  </a:lnTo>
                  <a:lnTo>
                    <a:pt x="640003" y="345440"/>
                  </a:lnTo>
                  <a:lnTo>
                    <a:pt x="653923" y="344170"/>
                  </a:lnTo>
                  <a:lnTo>
                    <a:pt x="695693" y="340360"/>
                  </a:lnTo>
                  <a:lnTo>
                    <a:pt x="736320" y="327660"/>
                  </a:lnTo>
                  <a:lnTo>
                    <a:pt x="748512" y="323850"/>
                  </a:lnTo>
                  <a:lnTo>
                    <a:pt x="797090" y="298450"/>
                  </a:lnTo>
                  <a:lnTo>
                    <a:pt x="810895" y="287020"/>
                  </a:lnTo>
                  <a:lnTo>
                    <a:pt x="840041" y="262890"/>
                  </a:lnTo>
                  <a:lnTo>
                    <a:pt x="959078" y="332740"/>
                  </a:lnTo>
                  <a:lnTo>
                    <a:pt x="959078" y="264058"/>
                  </a:lnTo>
                  <a:lnTo>
                    <a:pt x="957097" y="262890"/>
                  </a:lnTo>
                  <a:lnTo>
                    <a:pt x="849401" y="199390"/>
                  </a:lnTo>
                  <a:lnTo>
                    <a:pt x="839571" y="195580"/>
                  </a:lnTo>
                  <a:lnTo>
                    <a:pt x="829373" y="195580"/>
                  </a:lnTo>
                  <a:lnTo>
                    <a:pt x="819785" y="199390"/>
                  </a:lnTo>
                  <a:lnTo>
                    <a:pt x="811733" y="205740"/>
                  </a:lnTo>
                  <a:lnTo>
                    <a:pt x="776236" y="240030"/>
                  </a:lnTo>
                  <a:lnTo>
                    <a:pt x="734783" y="265430"/>
                  </a:lnTo>
                  <a:lnTo>
                    <a:pt x="688873" y="280670"/>
                  </a:lnTo>
                  <a:lnTo>
                    <a:pt x="640003" y="287020"/>
                  </a:lnTo>
                  <a:lnTo>
                    <a:pt x="556729" y="287020"/>
                  </a:lnTo>
                  <a:lnTo>
                    <a:pt x="556729" y="260350"/>
                  </a:lnTo>
                  <a:lnTo>
                    <a:pt x="562051" y="214630"/>
                  </a:lnTo>
                  <a:lnTo>
                    <a:pt x="577215" y="171450"/>
                  </a:lnTo>
                  <a:lnTo>
                    <a:pt x="600989" y="134620"/>
                  </a:lnTo>
                  <a:lnTo>
                    <a:pt x="632180" y="102870"/>
                  </a:lnTo>
                  <a:lnTo>
                    <a:pt x="669556" y="80010"/>
                  </a:lnTo>
                  <a:lnTo>
                    <a:pt x="711898" y="64770"/>
                  </a:lnTo>
                  <a:lnTo>
                    <a:pt x="757986" y="59690"/>
                  </a:lnTo>
                  <a:lnTo>
                    <a:pt x="804075" y="64770"/>
                  </a:lnTo>
                  <a:lnTo>
                    <a:pt x="846416" y="80010"/>
                  </a:lnTo>
                  <a:lnTo>
                    <a:pt x="883793" y="102870"/>
                  </a:lnTo>
                  <a:lnTo>
                    <a:pt x="914984" y="134620"/>
                  </a:lnTo>
                  <a:lnTo>
                    <a:pt x="938771" y="171450"/>
                  </a:lnTo>
                  <a:lnTo>
                    <a:pt x="953935" y="214630"/>
                  </a:lnTo>
                  <a:lnTo>
                    <a:pt x="959256" y="260350"/>
                  </a:lnTo>
                  <a:lnTo>
                    <a:pt x="959256" y="95935"/>
                  </a:lnTo>
                  <a:lnTo>
                    <a:pt x="922528" y="59690"/>
                  </a:lnTo>
                  <a:lnTo>
                    <a:pt x="853986" y="17780"/>
                  </a:lnTo>
                  <a:lnTo>
                    <a:pt x="807554" y="5080"/>
                  </a:lnTo>
                  <a:lnTo>
                    <a:pt x="757999" y="0"/>
                  </a:lnTo>
                  <a:lnTo>
                    <a:pt x="708355" y="5080"/>
                  </a:lnTo>
                  <a:lnTo>
                    <a:pt x="661847" y="17780"/>
                  </a:lnTo>
                  <a:lnTo>
                    <a:pt x="619379" y="40640"/>
                  </a:lnTo>
                  <a:lnTo>
                    <a:pt x="581812" y="68580"/>
                  </a:lnTo>
                  <a:lnTo>
                    <a:pt x="550062" y="104140"/>
                  </a:lnTo>
                  <a:lnTo>
                    <a:pt x="525018" y="143510"/>
                  </a:lnTo>
                  <a:lnTo>
                    <a:pt x="507555" y="189230"/>
                  </a:lnTo>
                  <a:lnTo>
                    <a:pt x="499427" y="181610"/>
                  </a:lnTo>
                  <a:lnTo>
                    <a:pt x="497090" y="179425"/>
                  </a:lnTo>
                  <a:lnTo>
                    <a:pt x="497090" y="344170"/>
                  </a:lnTo>
                  <a:lnTo>
                    <a:pt x="497090" y="427990"/>
                  </a:lnTo>
                  <a:lnTo>
                    <a:pt x="490143" y="471170"/>
                  </a:lnTo>
                  <a:lnTo>
                    <a:pt x="470789" y="508000"/>
                  </a:lnTo>
                  <a:lnTo>
                    <a:pt x="441299" y="538480"/>
                  </a:lnTo>
                  <a:lnTo>
                    <a:pt x="405739" y="556615"/>
                  </a:lnTo>
                  <a:lnTo>
                    <a:pt x="405739" y="657860"/>
                  </a:lnTo>
                  <a:lnTo>
                    <a:pt x="360946" y="765810"/>
                  </a:lnTo>
                  <a:lnTo>
                    <a:pt x="329742" y="690880"/>
                  </a:lnTo>
                  <a:lnTo>
                    <a:pt x="326974" y="684237"/>
                  </a:lnTo>
                  <a:lnTo>
                    <a:pt x="326974" y="838200"/>
                  </a:lnTo>
                  <a:lnTo>
                    <a:pt x="301332" y="876300"/>
                  </a:lnTo>
                  <a:lnTo>
                    <a:pt x="282257" y="918210"/>
                  </a:lnTo>
                  <a:lnTo>
                    <a:pt x="270357" y="962660"/>
                  </a:lnTo>
                  <a:lnTo>
                    <a:pt x="266268" y="1010920"/>
                  </a:lnTo>
                  <a:lnTo>
                    <a:pt x="266268" y="1026160"/>
                  </a:lnTo>
                  <a:lnTo>
                    <a:pt x="177584" y="1026160"/>
                  </a:lnTo>
                  <a:lnTo>
                    <a:pt x="177584" y="894080"/>
                  </a:lnTo>
                  <a:lnTo>
                    <a:pt x="175260" y="882650"/>
                  </a:lnTo>
                  <a:lnTo>
                    <a:pt x="168910" y="873760"/>
                  </a:lnTo>
                  <a:lnTo>
                    <a:pt x="159499" y="867410"/>
                  </a:lnTo>
                  <a:lnTo>
                    <a:pt x="147980" y="864870"/>
                  </a:lnTo>
                  <a:lnTo>
                    <a:pt x="136461" y="867410"/>
                  </a:lnTo>
                  <a:lnTo>
                    <a:pt x="127063" y="873760"/>
                  </a:lnTo>
                  <a:lnTo>
                    <a:pt x="120713" y="882650"/>
                  </a:lnTo>
                  <a:lnTo>
                    <a:pt x="118389" y="894080"/>
                  </a:lnTo>
                  <a:lnTo>
                    <a:pt x="118389" y="1026160"/>
                  </a:lnTo>
                  <a:lnTo>
                    <a:pt x="59194" y="1026160"/>
                  </a:lnTo>
                  <a:lnTo>
                    <a:pt x="59194" y="855980"/>
                  </a:lnTo>
                  <a:lnTo>
                    <a:pt x="67475" y="807720"/>
                  </a:lnTo>
                  <a:lnTo>
                    <a:pt x="90665" y="765810"/>
                  </a:lnTo>
                  <a:lnTo>
                    <a:pt x="126301" y="732790"/>
                  </a:lnTo>
                  <a:lnTo>
                    <a:pt x="171919" y="713740"/>
                  </a:lnTo>
                  <a:lnTo>
                    <a:pt x="265734" y="690880"/>
                  </a:lnTo>
                  <a:lnTo>
                    <a:pt x="326974" y="838200"/>
                  </a:lnTo>
                  <a:lnTo>
                    <a:pt x="326974" y="684237"/>
                  </a:lnTo>
                  <a:lnTo>
                    <a:pt x="316001" y="657860"/>
                  </a:lnTo>
                  <a:lnTo>
                    <a:pt x="316090" y="618490"/>
                  </a:lnTo>
                  <a:lnTo>
                    <a:pt x="327012" y="619760"/>
                  </a:lnTo>
                  <a:lnTo>
                    <a:pt x="338137" y="622300"/>
                  </a:lnTo>
                  <a:lnTo>
                    <a:pt x="349453" y="623570"/>
                  </a:lnTo>
                  <a:lnTo>
                    <a:pt x="372389" y="623570"/>
                  </a:lnTo>
                  <a:lnTo>
                    <a:pt x="394728" y="621030"/>
                  </a:lnTo>
                  <a:lnTo>
                    <a:pt x="405599" y="618490"/>
                  </a:lnTo>
                  <a:lnTo>
                    <a:pt x="405561" y="656590"/>
                  </a:lnTo>
                  <a:lnTo>
                    <a:pt x="405739" y="657860"/>
                  </a:lnTo>
                  <a:lnTo>
                    <a:pt x="405739" y="556615"/>
                  </a:lnTo>
                  <a:lnTo>
                    <a:pt x="403923" y="557530"/>
                  </a:lnTo>
                  <a:lnTo>
                    <a:pt x="360934" y="563880"/>
                  </a:lnTo>
                  <a:lnTo>
                    <a:pt x="317957" y="557530"/>
                  </a:lnTo>
                  <a:lnTo>
                    <a:pt x="280593" y="538480"/>
                  </a:lnTo>
                  <a:lnTo>
                    <a:pt x="251104" y="508000"/>
                  </a:lnTo>
                  <a:lnTo>
                    <a:pt x="231749" y="471170"/>
                  </a:lnTo>
                  <a:lnTo>
                    <a:pt x="224802" y="427990"/>
                  </a:lnTo>
                  <a:lnTo>
                    <a:pt x="224802" y="387350"/>
                  </a:lnTo>
                  <a:lnTo>
                    <a:pt x="309448" y="387350"/>
                  </a:lnTo>
                  <a:lnTo>
                    <a:pt x="358089" y="384810"/>
                  </a:lnTo>
                  <a:lnTo>
                    <a:pt x="405892" y="375920"/>
                  </a:lnTo>
                  <a:lnTo>
                    <a:pt x="452374" y="361950"/>
                  </a:lnTo>
                  <a:lnTo>
                    <a:pt x="497090" y="344170"/>
                  </a:lnTo>
                  <a:lnTo>
                    <a:pt x="497090" y="179425"/>
                  </a:lnTo>
                  <a:lnTo>
                    <a:pt x="491604" y="174282"/>
                  </a:lnTo>
                  <a:lnTo>
                    <a:pt x="491604" y="279400"/>
                  </a:lnTo>
                  <a:lnTo>
                    <a:pt x="448779" y="300990"/>
                  </a:lnTo>
                  <a:lnTo>
                    <a:pt x="403745" y="316230"/>
                  </a:lnTo>
                  <a:lnTo>
                    <a:pt x="357098" y="325120"/>
                  </a:lnTo>
                  <a:lnTo>
                    <a:pt x="309448" y="327660"/>
                  </a:lnTo>
                  <a:lnTo>
                    <a:pt x="224802" y="327660"/>
                  </a:lnTo>
                  <a:lnTo>
                    <a:pt x="224802" y="317500"/>
                  </a:lnTo>
                  <a:lnTo>
                    <a:pt x="231749" y="274320"/>
                  </a:lnTo>
                  <a:lnTo>
                    <a:pt x="251104" y="237490"/>
                  </a:lnTo>
                  <a:lnTo>
                    <a:pt x="280593" y="208280"/>
                  </a:lnTo>
                  <a:lnTo>
                    <a:pt x="317957" y="187960"/>
                  </a:lnTo>
                  <a:lnTo>
                    <a:pt x="360934" y="181610"/>
                  </a:lnTo>
                  <a:lnTo>
                    <a:pt x="405091" y="189230"/>
                  </a:lnTo>
                  <a:lnTo>
                    <a:pt x="443217" y="209550"/>
                  </a:lnTo>
                  <a:lnTo>
                    <a:pt x="472884" y="240030"/>
                  </a:lnTo>
                  <a:lnTo>
                    <a:pt x="491604" y="279400"/>
                  </a:lnTo>
                  <a:lnTo>
                    <a:pt x="491604" y="174282"/>
                  </a:lnTo>
                  <a:lnTo>
                    <a:pt x="477735" y="161290"/>
                  </a:lnTo>
                  <a:lnTo>
                    <a:pt x="442696" y="140970"/>
                  </a:lnTo>
                  <a:lnTo>
                    <a:pt x="403440" y="127000"/>
                  </a:lnTo>
                  <a:lnTo>
                    <a:pt x="360946" y="121920"/>
                  </a:lnTo>
                  <a:lnTo>
                    <a:pt x="316217" y="127000"/>
                  </a:lnTo>
                  <a:lnTo>
                    <a:pt x="275120" y="142240"/>
                  </a:lnTo>
                  <a:lnTo>
                    <a:pt x="238848" y="165100"/>
                  </a:lnTo>
                  <a:lnTo>
                    <a:pt x="208572" y="195580"/>
                  </a:lnTo>
                  <a:lnTo>
                    <a:pt x="185496" y="232410"/>
                  </a:lnTo>
                  <a:lnTo>
                    <a:pt x="170776" y="273050"/>
                  </a:lnTo>
                  <a:lnTo>
                    <a:pt x="165608" y="317500"/>
                  </a:lnTo>
                  <a:lnTo>
                    <a:pt x="165608" y="427990"/>
                  </a:lnTo>
                  <a:lnTo>
                    <a:pt x="172161" y="478790"/>
                  </a:lnTo>
                  <a:lnTo>
                    <a:pt x="190703" y="523240"/>
                  </a:lnTo>
                  <a:lnTo>
                    <a:pt x="219519" y="562610"/>
                  </a:lnTo>
                  <a:lnTo>
                    <a:pt x="256895" y="593090"/>
                  </a:lnTo>
                  <a:lnTo>
                    <a:pt x="256895" y="632460"/>
                  </a:lnTo>
                  <a:lnTo>
                    <a:pt x="158165" y="656590"/>
                  </a:lnTo>
                  <a:lnTo>
                    <a:pt x="114122" y="671830"/>
                  </a:lnTo>
                  <a:lnTo>
                    <a:pt x="75768" y="695960"/>
                  </a:lnTo>
                  <a:lnTo>
                    <a:pt x="44157" y="728980"/>
                  </a:lnTo>
                  <a:lnTo>
                    <a:pt x="20307" y="767080"/>
                  </a:lnTo>
                  <a:lnTo>
                    <a:pt x="5245" y="810260"/>
                  </a:lnTo>
                  <a:lnTo>
                    <a:pt x="0" y="855980"/>
                  </a:lnTo>
                  <a:lnTo>
                    <a:pt x="0" y="1055370"/>
                  </a:lnTo>
                  <a:lnTo>
                    <a:pt x="2324" y="1066800"/>
                  </a:lnTo>
                  <a:lnTo>
                    <a:pt x="8674" y="1075690"/>
                  </a:lnTo>
                  <a:lnTo>
                    <a:pt x="18084" y="1082040"/>
                  </a:lnTo>
                  <a:lnTo>
                    <a:pt x="29603" y="1084580"/>
                  </a:lnTo>
                  <a:lnTo>
                    <a:pt x="266268" y="1084580"/>
                  </a:lnTo>
                  <a:lnTo>
                    <a:pt x="266268" y="1173480"/>
                  </a:lnTo>
                  <a:lnTo>
                    <a:pt x="268592" y="1184910"/>
                  </a:lnTo>
                  <a:lnTo>
                    <a:pt x="274929" y="1195070"/>
                  </a:lnTo>
                  <a:lnTo>
                    <a:pt x="284340" y="1201420"/>
                  </a:lnTo>
                  <a:lnTo>
                    <a:pt x="295859" y="1202690"/>
                  </a:lnTo>
                  <a:lnTo>
                    <a:pt x="881989" y="1202690"/>
                  </a:lnTo>
                  <a:lnTo>
                    <a:pt x="941578" y="1202690"/>
                  </a:lnTo>
                  <a:lnTo>
                    <a:pt x="1218907" y="1202690"/>
                  </a:lnTo>
                  <a:lnTo>
                    <a:pt x="1230426" y="1201420"/>
                  </a:lnTo>
                  <a:lnTo>
                    <a:pt x="1239837" y="1195070"/>
                  </a:lnTo>
                  <a:lnTo>
                    <a:pt x="1246174" y="1184910"/>
                  </a:lnTo>
                  <a:lnTo>
                    <a:pt x="1248498" y="1173480"/>
                  </a:lnTo>
                  <a:lnTo>
                    <a:pt x="1248498" y="1084580"/>
                  </a:lnTo>
                  <a:lnTo>
                    <a:pt x="1485773" y="1084580"/>
                  </a:lnTo>
                  <a:lnTo>
                    <a:pt x="1497291" y="1082040"/>
                  </a:lnTo>
                  <a:lnTo>
                    <a:pt x="1506702" y="1075690"/>
                  </a:lnTo>
                  <a:lnTo>
                    <a:pt x="1513039" y="1066800"/>
                  </a:lnTo>
                  <a:lnTo>
                    <a:pt x="1515364" y="1055370"/>
                  </a:lnTo>
                  <a:lnTo>
                    <a:pt x="1515364" y="1026160"/>
                  </a:lnTo>
                  <a:lnTo>
                    <a:pt x="1515364" y="855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5120" y="2470530"/>
              <a:ext cx="132802" cy="74406"/>
            </a:xfrm>
            <a:prstGeom prst="rect">
              <a:avLst/>
            </a:prstGeom>
          </p:spPr>
        </p:pic>
      </p:grpSp>
      <p:sp>
        <p:nvSpPr>
          <p:cNvPr id="27" name="Прямоугольник 26"/>
          <p:cNvSpPr/>
          <p:nvPr/>
        </p:nvSpPr>
        <p:spPr>
          <a:xfrm>
            <a:off x="152583" y="415433"/>
            <a:ext cx="47534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spc="-70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Р</a:t>
            </a:r>
            <a:r>
              <a:rPr lang="ru-RU" sz="6000" b="1" spc="-5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ешен</a:t>
            </a:r>
            <a:r>
              <a:rPr lang="ru-RU" sz="6000" b="1" spc="-10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и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е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27163" y="6604584"/>
            <a:ext cx="10052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2800" b="1" dirty="0"/>
            </a:br>
            <a:endParaRPr lang="ru-RU" sz="28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0357137" y="5060663"/>
            <a:ext cx="100520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ru-RU" b="1" dirty="0"/>
            </a:br>
            <a:endParaRPr lang="ru-RU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0235175" y="7128383"/>
            <a:ext cx="1005205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ru-RU" sz="2800" b="1" dirty="0"/>
            </a:br>
            <a:endParaRPr lang="ru-RU" sz="28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9077971" y="3198615"/>
            <a:ext cx="110261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  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 на портале «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Подтвердить учетную запись.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Установить мобильное приложение «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Госуслуги.Культура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br>
              <a:rPr lang="ru-RU" sz="4000" dirty="0"/>
            </a:br>
            <a:endParaRPr lang="ru-RU" sz="4000" b="1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358" y="3407195"/>
            <a:ext cx="475529" cy="34750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0524" y="4619734"/>
            <a:ext cx="475529" cy="34750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358" y="5907034"/>
            <a:ext cx="475529" cy="34750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56" y="3198615"/>
            <a:ext cx="8095096" cy="51992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303" y="0"/>
            <a:ext cx="12052744" cy="1130935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3447" y="6880163"/>
            <a:ext cx="3226461" cy="4429187"/>
          </a:xfrm>
          <a:prstGeom prst="rect">
            <a:avLst/>
          </a:prstGeom>
        </p:spPr>
      </p:pic>
      <p:sp>
        <p:nvSpPr>
          <p:cNvPr id="13" name="Овальная выноска 12"/>
          <p:cNvSpPr/>
          <p:nvPr/>
        </p:nvSpPr>
        <p:spPr>
          <a:xfrm>
            <a:off x="222250" y="7655709"/>
            <a:ext cx="6197600" cy="3464460"/>
          </a:xfrm>
          <a:prstGeom prst="wedgeEllipseCallout">
            <a:avLst>
              <a:gd name="adj1" fmla="val 26082"/>
              <a:gd name="adj2" fmla="val -8402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91700" y="168386"/>
            <a:ext cx="78120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мобильное приложение «</a:t>
            </a:r>
            <a:r>
              <a:rPr lang="ru-RU" sz="4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Госуслуги.Культура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280650" y="2460430"/>
            <a:ext cx="1005205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b="1" dirty="0"/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Зайти под своей учетной записью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Пушкинскую карту — виртуальную или пластиковую карту платежной системы «Мир».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мероприятие из афиши в приложении. 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Купить билет в приложении, на сайте или в кассе.</a:t>
            </a:r>
          </a:p>
          <a:p>
            <a:endParaRPr lang="ru-RU" sz="2800" b="1" dirty="0"/>
          </a:p>
          <a:p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23587" y="8023726"/>
            <a:ext cx="42612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lang="ru-RU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</a:t>
            </a:r>
            <a:r>
              <a:rPr lang="ru-RU"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пользователя</a:t>
            </a:r>
            <a:r>
              <a:rPr lang="ru-RU"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</a:t>
            </a:r>
            <a:r>
              <a:rPr lang="ru-RU"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купить</a:t>
            </a:r>
            <a:r>
              <a:rPr lang="ru-RU"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билет</a:t>
            </a:r>
            <a:r>
              <a:rPr lang="ru-RU"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</a:t>
            </a: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включенные</a:t>
            </a:r>
            <a:r>
              <a:rPr lang="ru-RU"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</a:t>
            </a:r>
            <a:r>
              <a:rPr lang="ru-RU"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«Пушкинская</a:t>
            </a:r>
            <a:r>
              <a:rPr lang="ru-RU"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6" y="168386"/>
            <a:ext cx="7000006" cy="63653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4575" y="3881294"/>
            <a:ext cx="304800" cy="3048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4575" y="3040017"/>
            <a:ext cx="304800" cy="3048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4575" y="5128135"/>
            <a:ext cx="304800" cy="3048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4575" y="6070176"/>
            <a:ext cx="304800" cy="304800"/>
          </a:xfrm>
          <a:prstGeom prst="rect">
            <a:avLst/>
          </a:prstGeom>
        </p:spPr>
      </p:pic>
      <p:sp>
        <p:nvSpPr>
          <p:cNvPr id="29" name="Двойная стрелка влево/вправо 28"/>
          <p:cNvSpPr/>
          <p:nvPr/>
        </p:nvSpPr>
        <p:spPr>
          <a:xfrm>
            <a:off x="6609906" y="549275"/>
            <a:ext cx="2676100" cy="8382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280650" y="7494659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.</a:t>
            </a:r>
            <a:endParaRPr lang="ru-RU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323" r="-719"/>
          <a:stretch/>
        </p:blipFill>
        <p:spPr>
          <a:xfrm>
            <a:off x="8570302" y="6850894"/>
            <a:ext cx="3158147" cy="447938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6" r="1102"/>
          <a:stretch/>
        </p:blipFill>
        <p:spPr>
          <a:xfrm>
            <a:off x="14356801" y="6880163"/>
            <a:ext cx="3185799" cy="442918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73475" y="6591221"/>
            <a:ext cx="3981802" cy="473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48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5400" y="635"/>
            <a:ext cx="8041640" cy="11308715"/>
          </a:xfrm>
          <a:custGeom>
            <a:avLst/>
            <a:gdLst/>
            <a:ahLst/>
            <a:cxnLst/>
            <a:rect l="l" t="t" r="r" b="b"/>
            <a:pathLst>
              <a:path w="8041640" h="11308715">
                <a:moveTo>
                  <a:pt x="8041639" y="0"/>
                </a:moveTo>
                <a:lnTo>
                  <a:pt x="0" y="0"/>
                </a:lnTo>
                <a:lnTo>
                  <a:pt x="0" y="11308556"/>
                </a:lnTo>
                <a:lnTo>
                  <a:pt x="8041639" y="11308556"/>
                </a:lnTo>
                <a:lnTo>
                  <a:pt x="8041639" y="0"/>
                </a:lnTo>
                <a:close/>
              </a:path>
            </a:pathLst>
          </a:custGeom>
          <a:solidFill>
            <a:srgbClr val="EA5B0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1" r="-664"/>
          <a:stretch/>
        </p:blipFill>
        <p:spPr>
          <a:xfrm>
            <a:off x="5480050" y="1997074"/>
            <a:ext cx="4974590" cy="69840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7178" y="337950"/>
            <a:ext cx="1530229" cy="682811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11042650" y="3673475"/>
            <a:ext cx="8382000" cy="5186035"/>
          </a:xfrm>
        </p:spPr>
        <p:txBody>
          <a:bodyPr/>
          <a:lstStyle/>
          <a:p>
            <a:br>
              <a:rPr lang="ru-RU" sz="4000" dirty="0">
                <a:latin typeface="+mn-lt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Билет можно купить только на свое имя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документы для подтверждения личности для посещения мероприятия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8016240" y="359964"/>
            <a:ext cx="4114800" cy="1158828"/>
          </a:xfrm>
          <a:prstGeom prst="rightArrow">
            <a:avLst/>
          </a:prstGeom>
          <a:solidFill>
            <a:srgbClr val="F5801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3695680" y="1809534"/>
            <a:ext cx="1172210" cy="2179152"/>
          </a:xfrm>
          <a:prstGeom prst="downArrow">
            <a:avLst/>
          </a:prstGeom>
          <a:solidFill>
            <a:srgbClr val="F5801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250" y="4359275"/>
            <a:ext cx="457200" cy="457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250" y="5260475"/>
            <a:ext cx="457200" cy="4572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566" y="587022"/>
            <a:ext cx="80019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Купить билет в приложении, на сайте или в кассе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143740" y="587022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Получите билет с пометкой, что он оформлен по программе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115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78554"/>
            <a:ext cx="8909050" cy="933526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91156" y="709475"/>
            <a:ext cx="518340" cy="51832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8009922" y="628262"/>
            <a:ext cx="136525" cy="135890"/>
          </a:xfrm>
          <a:custGeom>
            <a:avLst/>
            <a:gdLst/>
            <a:ahLst/>
            <a:cxnLst/>
            <a:rect l="l" t="t" r="r" b="b"/>
            <a:pathLst>
              <a:path w="136525" h="135890">
                <a:moveTo>
                  <a:pt x="136309" y="0"/>
                </a:moveTo>
                <a:lnTo>
                  <a:pt x="0" y="0"/>
                </a:lnTo>
                <a:lnTo>
                  <a:pt x="0" y="26670"/>
                </a:lnTo>
                <a:lnTo>
                  <a:pt x="0" y="135890"/>
                </a:lnTo>
                <a:lnTo>
                  <a:pt x="26136" y="135890"/>
                </a:lnTo>
                <a:lnTo>
                  <a:pt x="26136" y="26670"/>
                </a:lnTo>
                <a:lnTo>
                  <a:pt x="136309" y="26670"/>
                </a:lnTo>
                <a:lnTo>
                  <a:pt x="136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09922" y="1173092"/>
            <a:ext cx="136525" cy="135890"/>
          </a:xfrm>
          <a:custGeom>
            <a:avLst/>
            <a:gdLst/>
            <a:ahLst/>
            <a:cxnLst/>
            <a:rect l="l" t="t" r="r" b="b"/>
            <a:pathLst>
              <a:path w="136525" h="135890">
                <a:moveTo>
                  <a:pt x="136309" y="109220"/>
                </a:moveTo>
                <a:lnTo>
                  <a:pt x="26136" y="109220"/>
                </a:lnTo>
                <a:lnTo>
                  <a:pt x="26136" y="0"/>
                </a:lnTo>
                <a:lnTo>
                  <a:pt x="0" y="0"/>
                </a:lnTo>
                <a:lnTo>
                  <a:pt x="0" y="109220"/>
                </a:lnTo>
                <a:lnTo>
                  <a:pt x="0" y="135890"/>
                </a:lnTo>
                <a:lnTo>
                  <a:pt x="136309" y="135890"/>
                </a:lnTo>
                <a:lnTo>
                  <a:pt x="136309" y="1092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54396" y="628262"/>
            <a:ext cx="136525" cy="135890"/>
          </a:xfrm>
          <a:custGeom>
            <a:avLst/>
            <a:gdLst/>
            <a:ahLst/>
            <a:cxnLst/>
            <a:rect l="l" t="t" r="r" b="b"/>
            <a:pathLst>
              <a:path w="136525" h="135890">
                <a:moveTo>
                  <a:pt x="136296" y="0"/>
                </a:moveTo>
                <a:lnTo>
                  <a:pt x="0" y="0"/>
                </a:lnTo>
                <a:lnTo>
                  <a:pt x="0" y="26670"/>
                </a:lnTo>
                <a:lnTo>
                  <a:pt x="110172" y="26670"/>
                </a:lnTo>
                <a:lnTo>
                  <a:pt x="110172" y="135890"/>
                </a:lnTo>
                <a:lnTo>
                  <a:pt x="136296" y="135890"/>
                </a:lnTo>
                <a:lnTo>
                  <a:pt x="136296" y="26670"/>
                </a:lnTo>
                <a:lnTo>
                  <a:pt x="1362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554396" y="1173092"/>
            <a:ext cx="136525" cy="135890"/>
          </a:xfrm>
          <a:custGeom>
            <a:avLst/>
            <a:gdLst/>
            <a:ahLst/>
            <a:cxnLst/>
            <a:rect l="l" t="t" r="r" b="b"/>
            <a:pathLst>
              <a:path w="136525" h="135890">
                <a:moveTo>
                  <a:pt x="136296" y="0"/>
                </a:moveTo>
                <a:lnTo>
                  <a:pt x="110172" y="0"/>
                </a:lnTo>
                <a:lnTo>
                  <a:pt x="110172" y="109220"/>
                </a:lnTo>
                <a:lnTo>
                  <a:pt x="0" y="109220"/>
                </a:lnTo>
                <a:lnTo>
                  <a:pt x="0" y="135890"/>
                </a:lnTo>
                <a:lnTo>
                  <a:pt x="136296" y="135890"/>
                </a:lnTo>
                <a:lnTo>
                  <a:pt x="136296" y="109220"/>
                </a:lnTo>
                <a:lnTo>
                  <a:pt x="1362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749835" y="946751"/>
            <a:ext cx="465062" cy="7848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8749838" y="778689"/>
            <a:ext cx="791210" cy="78740"/>
          </a:xfrm>
          <a:custGeom>
            <a:avLst/>
            <a:gdLst/>
            <a:ahLst/>
            <a:cxnLst/>
            <a:rect l="l" t="t" r="r" b="b"/>
            <a:pathLst>
              <a:path w="791209" h="78740">
                <a:moveTo>
                  <a:pt x="785953" y="0"/>
                </a:moveTo>
                <a:lnTo>
                  <a:pt x="784299" y="10"/>
                </a:lnTo>
                <a:lnTo>
                  <a:pt x="763661" y="10"/>
                </a:lnTo>
                <a:lnTo>
                  <a:pt x="761231" y="335"/>
                </a:lnTo>
                <a:lnTo>
                  <a:pt x="745557" y="20669"/>
                </a:lnTo>
                <a:lnTo>
                  <a:pt x="745965" y="22732"/>
                </a:lnTo>
                <a:lnTo>
                  <a:pt x="761221" y="34051"/>
                </a:lnTo>
                <a:lnTo>
                  <a:pt x="745996" y="53286"/>
                </a:lnTo>
                <a:lnTo>
                  <a:pt x="745368" y="54103"/>
                </a:lnTo>
                <a:lnTo>
                  <a:pt x="744897" y="54919"/>
                </a:lnTo>
                <a:lnTo>
                  <a:pt x="744237" y="56595"/>
                </a:lnTo>
                <a:lnTo>
                  <a:pt x="744077" y="57307"/>
                </a:lnTo>
                <a:lnTo>
                  <a:pt x="744077" y="58448"/>
                </a:lnTo>
                <a:lnTo>
                  <a:pt x="747892" y="62458"/>
                </a:lnTo>
                <a:lnTo>
                  <a:pt x="749661" y="62458"/>
                </a:lnTo>
                <a:lnTo>
                  <a:pt x="750530" y="62238"/>
                </a:lnTo>
                <a:lnTo>
                  <a:pt x="752090" y="61422"/>
                </a:lnTo>
                <a:lnTo>
                  <a:pt x="752813" y="60793"/>
                </a:lnTo>
                <a:lnTo>
                  <a:pt x="771608" y="35307"/>
                </a:lnTo>
                <a:lnTo>
                  <a:pt x="790927" y="35307"/>
                </a:lnTo>
                <a:lnTo>
                  <a:pt x="790927" y="27632"/>
                </a:lnTo>
                <a:lnTo>
                  <a:pt x="766613" y="27632"/>
                </a:lnTo>
                <a:lnTo>
                  <a:pt x="765168" y="27475"/>
                </a:lnTo>
                <a:lnTo>
                  <a:pt x="763765" y="27140"/>
                </a:lnTo>
                <a:lnTo>
                  <a:pt x="762373" y="26847"/>
                </a:lnTo>
                <a:lnTo>
                  <a:pt x="761106" y="26302"/>
                </a:lnTo>
                <a:lnTo>
                  <a:pt x="758865" y="24868"/>
                </a:lnTo>
                <a:lnTo>
                  <a:pt x="757965" y="23905"/>
                </a:lnTo>
                <a:lnTo>
                  <a:pt x="756656" y="21486"/>
                </a:lnTo>
                <a:lnTo>
                  <a:pt x="756321" y="20009"/>
                </a:lnTo>
                <a:lnTo>
                  <a:pt x="756321" y="15978"/>
                </a:lnTo>
                <a:lnTo>
                  <a:pt x="766257" y="8690"/>
                </a:lnTo>
                <a:lnTo>
                  <a:pt x="790927" y="8690"/>
                </a:lnTo>
                <a:lnTo>
                  <a:pt x="790879" y="4230"/>
                </a:lnTo>
                <a:lnTo>
                  <a:pt x="790738" y="3413"/>
                </a:lnTo>
                <a:lnTo>
                  <a:pt x="790309" y="2502"/>
                </a:lnTo>
                <a:lnTo>
                  <a:pt x="789922" y="1581"/>
                </a:lnTo>
                <a:lnTo>
                  <a:pt x="789241" y="931"/>
                </a:lnTo>
                <a:lnTo>
                  <a:pt x="788267" y="544"/>
                </a:lnTo>
                <a:lnTo>
                  <a:pt x="787304" y="188"/>
                </a:lnTo>
                <a:lnTo>
                  <a:pt x="785953" y="0"/>
                </a:lnTo>
                <a:close/>
              </a:path>
              <a:path w="791209" h="78740">
                <a:moveTo>
                  <a:pt x="790927" y="35307"/>
                </a:moveTo>
                <a:lnTo>
                  <a:pt x="780990" y="35307"/>
                </a:lnTo>
                <a:lnTo>
                  <a:pt x="781112" y="58909"/>
                </a:lnTo>
                <a:lnTo>
                  <a:pt x="785084" y="62458"/>
                </a:lnTo>
                <a:lnTo>
                  <a:pt x="787471" y="62427"/>
                </a:lnTo>
                <a:lnTo>
                  <a:pt x="788644" y="61966"/>
                </a:lnTo>
                <a:lnTo>
                  <a:pt x="790424" y="60186"/>
                </a:lnTo>
                <a:lnTo>
                  <a:pt x="790906" y="58919"/>
                </a:lnTo>
                <a:lnTo>
                  <a:pt x="790927" y="35307"/>
                </a:lnTo>
                <a:close/>
              </a:path>
              <a:path w="791209" h="78740">
                <a:moveTo>
                  <a:pt x="790927" y="8690"/>
                </a:moveTo>
                <a:lnTo>
                  <a:pt x="766257" y="8690"/>
                </a:lnTo>
                <a:lnTo>
                  <a:pt x="768634" y="8722"/>
                </a:lnTo>
                <a:lnTo>
                  <a:pt x="780990" y="8722"/>
                </a:lnTo>
                <a:lnTo>
                  <a:pt x="780990" y="27632"/>
                </a:lnTo>
                <a:lnTo>
                  <a:pt x="790927" y="27632"/>
                </a:lnTo>
                <a:lnTo>
                  <a:pt x="790927" y="8690"/>
                </a:lnTo>
                <a:close/>
              </a:path>
              <a:path w="791209" h="78740">
                <a:moveTo>
                  <a:pt x="699485" y="10"/>
                </a:moveTo>
                <a:lnTo>
                  <a:pt x="670931" y="28198"/>
                </a:lnTo>
                <a:lnTo>
                  <a:pt x="670951" y="35862"/>
                </a:lnTo>
                <a:lnTo>
                  <a:pt x="698260" y="62458"/>
                </a:lnTo>
                <a:lnTo>
                  <a:pt x="701307" y="62427"/>
                </a:lnTo>
                <a:lnTo>
                  <a:pt x="713808" y="53736"/>
                </a:lnTo>
                <a:lnTo>
                  <a:pt x="694668" y="53736"/>
                </a:lnTo>
                <a:lnTo>
                  <a:pt x="692605" y="53275"/>
                </a:lnTo>
                <a:lnTo>
                  <a:pt x="689066" y="51453"/>
                </a:lnTo>
                <a:lnTo>
                  <a:pt x="687537" y="50228"/>
                </a:lnTo>
                <a:lnTo>
                  <a:pt x="686302" y="48679"/>
                </a:lnTo>
                <a:lnTo>
                  <a:pt x="685003" y="47150"/>
                </a:lnTo>
                <a:lnTo>
                  <a:pt x="680886" y="28198"/>
                </a:lnTo>
                <a:lnTo>
                  <a:pt x="681223" y="25517"/>
                </a:lnTo>
                <a:lnTo>
                  <a:pt x="723746" y="8722"/>
                </a:lnTo>
                <a:lnTo>
                  <a:pt x="723746" y="8271"/>
                </a:lnTo>
                <a:lnTo>
                  <a:pt x="714133" y="8271"/>
                </a:lnTo>
                <a:lnTo>
                  <a:pt x="712448" y="6355"/>
                </a:lnTo>
                <a:lnTo>
                  <a:pt x="710762" y="4774"/>
                </a:lnTo>
                <a:lnTo>
                  <a:pt x="707411" y="2366"/>
                </a:lnTo>
                <a:lnTo>
                  <a:pt x="705610" y="1465"/>
                </a:lnTo>
                <a:lnTo>
                  <a:pt x="703652" y="869"/>
                </a:lnTo>
                <a:lnTo>
                  <a:pt x="701694" y="303"/>
                </a:lnTo>
                <a:lnTo>
                  <a:pt x="699485" y="10"/>
                </a:lnTo>
                <a:close/>
              </a:path>
              <a:path w="791209" h="78740">
                <a:moveTo>
                  <a:pt x="723746" y="53286"/>
                </a:moveTo>
                <a:lnTo>
                  <a:pt x="714374" y="53286"/>
                </a:lnTo>
                <a:lnTo>
                  <a:pt x="714415" y="58867"/>
                </a:lnTo>
                <a:lnTo>
                  <a:pt x="714594" y="59642"/>
                </a:lnTo>
                <a:lnTo>
                  <a:pt x="715463" y="61045"/>
                </a:lnTo>
                <a:lnTo>
                  <a:pt x="716029" y="61579"/>
                </a:lnTo>
                <a:lnTo>
                  <a:pt x="716798" y="61945"/>
                </a:lnTo>
                <a:lnTo>
                  <a:pt x="717432" y="62291"/>
                </a:lnTo>
                <a:lnTo>
                  <a:pt x="718207" y="62458"/>
                </a:lnTo>
                <a:lnTo>
                  <a:pt x="720563" y="62427"/>
                </a:lnTo>
                <a:lnTo>
                  <a:pt x="721704" y="61945"/>
                </a:lnTo>
                <a:lnTo>
                  <a:pt x="722521" y="61045"/>
                </a:lnTo>
                <a:lnTo>
                  <a:pt x="723327" y="60113"/>
                </a:lnTo>
                <a:lnTo>
                  <a:pt x="723746" y="58867"/>
                </a:lnTo>
                <a:lnTo>
                  <a:pt x="723746" y="53286"/>
                </a:lnTo>
                <a:close/>
              </a:path>
              <a:path w="791209" h="78740">
                <a:moveTo>
                  <a:pt x="723746" y="8722"/>
                </a:moveTo>
                <a:lnTo>
                  <a:pt x="697464" y="8722"/>
                </a:lnTo>
                <a:lnTo>
                  <a:pt x="700322" y="8743"/>
                </a:lnTo>
                <a:lnTo>
                  <a:pt x="702856" y="9402"/>
                </a:lnTo>
                <a:lnTo>
                  <a:pt x="714395" y="34176"/>
                </a:lnTo>
                <a:lnTo>
                  <a:pt x="714060" y="36951"/>
                </a:lnTo>
                <a:lnTo>
                  <a:pt x="712814" y="42312"/>
                </a:lnTo>
                <a:lnTo>
                  <a:pt x="711819" y="44700"/>
                </a:lnTo>
                <a:lnTo>
                  <a:pt x="710437" y="46804"/>
                </a:lnTo>
                <a:lnTo>
                  <a:pt x="709076" y="48940"/>
                </a:lnTo>
                <a:lnTo>
                  <a:pt x="707275" y="50616"/>
                </a:lnTo>
                <a:lnTo>
                  <a:pt x="705066" y="51862"/>
                </a:lnTo>
                <a:lnTo>
                  <a:pt x="702856" y="53066"/>
                </a:lnTo>
                <a:lnTo>
                  <a:pt x="700165" y="53736"/>
                </a:lnTo>
                <a:lnTo>
                  <a:pt x="713808" y="53736"/>
                </a:lnTo>
                <a:lnTo>
                  <a:pt x="714133" y="53286"/>
                </a:lnTo>
                <a:lnTo>
                  <a:pt x="723746" y="53286"/>
                </a:lnTo>
                <a:lnTo>
                  <a:pt x="723746" y="8722"/>
                </a:lnTo>
                <a:close/>
              </a:path>
              <a:path w="791209" h="78740">
                <a:moveTo>
                  <a:pt x="719055" y="10"/>
                </a:moveTo>
                <a:lnTo>
                  <a:pt x="718175" y="10"/>
                </a:lnTo>
                <a:lnTo>
                  <a:pt x="717379" y="240"/>
                </a:lnTo>
                <a:lnTo>
                  <a:pt x="714374" y="8271"/>
                </a:lnTo>
                <a:lnTo>
                  <a:pt x="723746" y="8271"/>
                </a:lnTo>
                <a:lnTo>
                  <a:pt x="719055" y="10"/>
                </a:lnTo>
                <a:close/>
              </a:path>
              <a:path w="791209" h="78740">
                <a:moveTo>
                  <a:pt x="618000" y="10"/>
                </a:moveTo>
                <a:lnTo>
                  <a:pt x="615508" y="10"/>
                </a:lnTo>
                <a:lnTo>
                  <a:pt x="614631" y="219"/>
                </a:lnTo>
                <a:lnTo>
                  <a:pt x="611562" y="58448"/>
                </a:lnTo>
                <a:lnTo>
                  <a:pt x="611770" y="59244"/>
                </a:lnTo>
                <a:lnTo>
                  <a:pt x="612670" y="60793"/>
                </a:lnTo>
                <a:lnTo>
                  <a:pt x="613246" y="61390"/>
                </a:lnTo>
                <a:lnTo>
                  <a:pt x="614733" y="62218"/>
                </a:lnTo>
                <a:lnTo>
                  <a:pt x="615529" y="62458"/>
                </a:lnTo>
                <a:lnTo>
                  <a:pt x="616430" y="62458"/>
                </a:lnTo>
                <a:lnTo>
                  <a:pt x="621466" y="32889"/>
                </a:lnTo>
                <a:lnTo>
                  <a:pt x="634345" y="32889"/>
                </a:lnTo>
                <a:lnTo>
                  <a:pt x="629686" y="28198"/>
                </a:lnTo>
                <a:lnTo>
                  <a:pt x="633481" y="24753"/>
                </a:lnTo>
                <a:lnTo>
                  <a:pt x="621466" y="24753"/>
                </a:lnTo>
                <a:lnTo>
                  <a:pt x="621393" y="3319"/>
                </a:lnTo>
                <a:lnTo>
                  <a:pt x="620984" y="2198"/>
                </a:lnTo>
                <a:lnTo>
                  <a:pt x="619204" y="460"/>
                </a:lnTo>
                <a:lnTo>
                  <a:pt x="618000" y="10"/>
                </a:lnTo>
                <a:close/>
              </a:path>
              <a:path w="791209" h="78740">
                <a:moveTo>
                  <a:pt x="634345" y="32889"/>
                </a:moveTo>
                <a:lnTo>
                  <a:pt x="621466" y="32889"/>
                </a:lnTo>
                <a:lnTo>
                  <a:pt x="647520" y="60040"/>
                </a:lnTo>
                <a:lnTo>
                  <a:pt x="648219" y="60793"/>
                </a:lnTo>
                <a:lnTo>
                  <a:pt x="649067" y="61422"/>
                </a:lnTo>
                <a:lnTo>
                  <a:pt x="649936" y="61851"/>
                </a:lnTo>
                <a:lnTo>
                  <a:pt x="650826" y="62238"/>
                </a:lnTo>
                <a:lnTo>
                  <a:pt x="651685" y="62458"/>
                </a:lnTo>
                <a:lnTo>
                  <a:pt x="652554" y="62458"/>
                </a:lnTo>
                <a:lnTo>
                  <a:pt x="656768" y="58814"/>
                </a:lnTo>
                <a:lnTo>
                  <a:pt x="656751" y="57307"/>
                </a:lnTo>
                <a:lnTo>
                  <a:pt x="656585" y="56490"/>
                </a:lnTo>
                <a:lnTo>
                  <a:pt x="655800" y="54794"/>
                </a:lnTo>
                <a:lnTo>
                  <a:pt x="655245" y="53966"/>
                </a:lnTo>
                <a:lnTo>
                  <a:pt x="654491" y="53171"/>
                </a:lnTo>
                <a:lnTo>
                  <a:pt x="634345" y="32889"/>
                </a:lnTo>
                <a:close/>
              </a:path>
              <a:path w="791209" h="78740">
                <a:moveTo>
                  <a:pt x="648408" y="0"/>
                </a:moveTo>
                <a:lnTo>
                  <a:pt x="647622" y="219"/>
                </a:lnTo>
                <a:lnTo>
                  <a:pt x="646020" y="1088"/>
                </a:lnTo>
                <a:lnTo>
                  <a:pt x="645099" y="1790"/>
                </a:lnTo>
                <a:lnTo>
                  <a:pt x="621466" y="24753"/>
                </a:lnTo>
                <a:lnTo>
                  <a:pt x="633481" y="24753"/>
                </a:lnTo>
                <a:lnTo>
                  <a:pt x="652041" y="7905"/>
                </a:lnTo>
                <a:lnTo>
                  <a:pt x="652523" y="7308"/>
                </a:lnTo>
                <a:lnTo>
                  <a:pt x="653182" y="6052"/>
                </a:lnTo>
                <a:lnTo>
                  <a:pt x="653360" y="5392"/>
                </a:lnTo>
                <a:lnTo>
                  <a:pt x="653329" y="3319"/>
                </a:lnTo>
                <a:lnTo>
                  <a:pt x="652962" y="2198"/>
                </a:lnTo>
                <a:lnTo>
                  <a:pt x="651462" y="460"/>
                </a:lnTo>
                <a:lnTo>
                  <a:pt x="650470" y="31"/>
                </a:lnTo>
                <a:lnTo>
                  <a:pt x="648408" y="0"/>
                </a:lnTo>
                <a:close/>
              </a:path>
              <a:path w="791209" h="78740">
                <a:moveTo>
                  <a:pt x="575645" y="10"/>
                </a:moveTo>
                <a:lnTo>
                  <a:pt x="547531" y="28198"/>
                </a:lnTo>
                <a:lnTo>
                  <a:pt x="547552" y="36648"/>
                </a:lnTo>
                <a:lnTo>
                  <a:pt x="548170" y="40407"/>
                </a:lnTo>
                <a:lnTo>
                  <a:pt x="550620" y="47558"/>
                </a:lnTo>
                <a:lnTo>
                  <a:pt x="552400" y="50741"/>
                </a:lnTo>
                <a:lnTo>
                  <a:pt x="554811" y="53527"/>
                </a:lnTo>
                <a:lnTo>
                  <a:pt x="557112" y="56249"/>
                </a:lnTo>
                <a:lnTo>
                  <a:pt x="559971" y="58427"/>
                </a:lnTo>
                <a:lnTo>
                  <a:pt x="566714" y="61610"/>
                </a:lnTo>
                <a:lnTo>
                  <a:pt x="570567" y="62406"/>
                </a:lnTo>
                <a:lnTo>
                  <a:pt x="574839" y="62458"/>
                </a:lnTo>
                <a:lnTo>
                  <a:pt x="576022" y="62458"/>
                </a:lnTo>
                <a:lnTo>
                  <a:pt x="577289" y="62396"/>
                </a:lnTo>
                <a:lnTo>
                  <a:pt x="578713" y="62259"/>
                </a:lnTo>
                <a:lnTo>
                  <a:pt x="580085" y="62155"/>
                </a:lnTo>
                <a:lnTo>
                  <a:pt x="590734" y="53736"/>
                </a:lnTo>
                <a:lnTo>
                  <a:pt x="572452" y="53736"/>
                </a:lnTo>
                <a:lnTo>
                  <a:pt x="570316" y="53286"/>
                </a:lnTo>
                <a:lnTo>
                  <a:pt x="557468" y="33789"/>
                </a:lnTo>
                <a:lnTo>
                  <a:pt x="557561" y="28198"/>
                </a:lnTo>
                <a:lnTo>
                  <a:pt x="591171" y="8722"/>
                </a:lnTo>
                <a:lnTo>
                  <a:pt x="591174" y="6649"/>
                </a:lnTo>
                <a:lnTo>
                  <a:pt x="577017" y="83"/>
                </a:lnTo>
                <a:lnTo>
                  <a:pt x="575645" y="10"/>
                </a:lnTo>
                <a:close/>
              </a:path>
              <a:path w="791209" h="78740">
                <a:moveTo>
                  <a:pt x="586954" y="50071"/>
                </a:moveTo>
                <a:lnTo>
                  <a:pt x="586106" y="50092"/>
                </a:lnTo>
                <a:lnTo>
                  <a:pt x="585310" y="50291"/>
                </a:lnTo>
                <a:lnTo>
                  <a:pt x="583844" y="51003"/>
                </a:lnTo>
                <a:lnTo>
                  <a:pt x="581415" y="52385"/>
                </a:lnTo>
                <a:lnTo>
                  <a:pt x="580410" y="52815"/>
                </a:lnTo>
                <a:lnTo>
                  <a:pt x="578075" y="53527"/>
                </a:lnTo>
                <a:lnTo>
                  <a:pt x="576598" y="53736"/>
                </a:lnTo>
                <a:lnTo>
                  <a:pt x="590734" y="53736"/>
                </a:lnTo>
                <a:lnTo>
                  <a:pt x="587771" y="50092"/>
                </a:lnTo>
                <a:lnTo>
                  <a:pt x="586954" y="50071"/>
                </a:lnTo>
                <a:close/>
              </a:path>
              <a:path w="791209" h="78740">
                <a:moveTo>
                  <a:pt x="591171" y="8722"/>
                </a:moveTo>
                <a:lnTo>
                  <a:pt x="574839" y="8722"/>
                </a:lnTo>
                <a:lnTo>
                  <a:pt x="576075" y="8743"/>
                </a:lnTo>
                <a:lnTo>
                  <a:pt x="577289" y="8900"/>
                </a:lnTo>
                <a:lnTo>
                  <a:pt x="579761" y="9507"/>
                </a:lnTo>
                <a:lnTo>
                  <a:pt x="580933" y="9863"/>
                </a:lnTo>
                <a:lnTo>
                  <a:pt x="585750" y="11633"/>
                </a:lnTo>
                <a:lnTo>
                  <a:pt x="586368" y="11790"/>
                </a:lnTo>
                <a:lnTo>
                  <a:pt x="586734" y="11821"/>
                </a:lnTo>
                <a:lnTo>
                  <a:pt x="588012" y="11790"/>
                </a:lnTo>
                <a:lnTo>
                  <a:pt x="589080" y="11434"/>
                </a:lnTo>
                <a:lnTo>
                  <a:pt x="589896" y="10701"/>
                </a:lnTo>
                <a:lnTo>
                  <a:pt x="590734" y="9989"/>
                </a:lnTo>
                <a:lnTo>
                  <a:pt x="591163" y="9036"/>
                </a:lnTo>
                <a:lnTo>
                  <a:pt x="591171" y="8722"/>
                </a:lnTo>
                <a:close/>
              </a:path>
              <a:path w="791209" h="78740">
                <a:moveTo>
                  <a:pt x="482402" y="10"/>
                </a:moveTo>
                <a:lnTo>
                  <a:pt x="477607" y="73725"/>
                </a:lnTo>
                <a:lnTo>
                  <a:pt x="477858" y="74699"/>
                </a:lnTo>
                <a:lnTo>
                  <a:pt x="478737" y="76447"/>
                </a:lnTo>
                <a:lnTo>
                  <a:pt x="479355" y="77149"/>
                </a:lnTo>
                <a:lnTo>
                  <a:pt x="480884" y="78196"/>
                </a:lnTo>
                <a:lnTo>
                  <a:pt x="481701" y="78468"/>
                </a:lnTo>
                <a:lnTo>
                  <a:pt x="483701" y="78468"/>
                </a:lnTo>
                <a:lnTo>
                  <a:pt x="487543" y="54207"/>
                </a:lnTo>
                <a:lnTo>
                  <a:pt x="522368" y="54207"/>
                </a:lnTo>
                <a:lnTo>
                  <a:pt x="522734" y="53736"/>
                </a:lnTo>
                <a:lnTo>
                  <a:pt x="500381" y="53736"/>
                </a:lnTo>
                <a:lnTo>
                  <a:pt x="497899" y="53118"/>
                </a:lnTo>
                <a:lnTo>
                  <a:pt x="486524" y="34197"/>
                </a:lnTo>
                <a:lnTo>
                  <a:pt x="486637" y="27611"/>
                </a:lnTo>
                <a:lnTo>
                  <a:pt x="522815" y="8722"/>
                </a:lnTo>
                <a:lnTo>
                  <a:pt x="522464" y="8271"/>
                </a:lnTo>
                <a:lnTo>
                  <a:pt x="487543" y="8271"/>
                </a:lnTo>
                <a:lnTo>
                  <a:pt x="487492" y="3507"/>
                </a:lnTo>
                <a:lnTo>
                  <a:pt x="487030" y="2272"/>
                </a:lnTo>
                <a:lnTo>
                  <a:pt x="485135" y="492"/>
                </a:lnTo>
                <a:lnTo>
                  <a:pt x="483931" y="31"/>
                </a:lnTo>
                <a:lnTo>
                  <a:pt x="482402" y="10"/>
                </a:lnTo>
                <a:close/>
              </a:path>
              <a:path w="791209" h="78740">
                <a:moveTo>
                  <a:pt x="522368" y="54207"/>
                </a:moveTo>
                <a:lnTo>
                  <a:pt x="487774" y="54207"/>
                </a:lnTo>
                <a:lnTo>
                  <a:pt x="489837" y="56951"/>
                </a:lnTo>
                <a:lnTo>
                  <a:pt x="492234" y="59024"/>
                </a:lnTo>
                <a:lnTo>
                  <a:pt x="497700" y="61757"/>
                </a:lnTo>
                <a:lnTo>
                  <a:pt x="500737" y="62458"/>
                </a:lnTo>
                <a:lnTo>
                  <a:pt x="504129" y="62458"/>
                </a:lnTo>
                <a:lnTo>
                  <a:pt x="522368" y="54207"/>
                </a:lnTo>
                <a:close/>
              </a:path>
              <a:path w="791209" h="78740">
                <a:moveTo>
                  <a:pt x="522815" y="8722"/>
                </a:moveTo>
                <a:lnTo>
                  <a:pt x="504129" y="8722"/>
                </a:lnTo>
                <a:lnTo>
                  <a:pt x="506402" y="8743"/>
                </a:lnTo>
                <a:lnTo>
                  <a:pt x="508412" y="9182"/>
                </a:lnTo>
                <a:lnTo>
                  <a:pt x="519936" y="34197"/>
                </a:lnTo>
                <a:lnTo>
                  <a:pt x="519804" y="35632"/>
                </a:lnTo>
                <a:lnTo>
                  <a:pt x="518946" y="39894"/>
                </a:lnTo>
                <a:lnTo>
                  <a:pt x="518307" y="41925"/>
                </a:lnTo>
                <a:lnTo>
                  <a:pt x="517417" y="43841"/>
                </a:lnTo>
                <a:lnTo>
                  <a:pt x="516558" y="45768"/>
                </a:lnTo>
                <a:lnTo>
                  <a:pt x="505511" y="53736"/>
                </a:lnTo>
                <a:lnTo>
                  <a:pt x="522734" y="53736"/>
                </a:lnTo>
                <a:lnTo>
                  <a:pt x="529961" y="34197"/>
                </a:lnTo>
                <a:lnTo>
                  <a:pt x="529868" y="26847"/>
                </a:lnTo>
                <a:lnTo>
                  <a:pt x="529584" y="24501"/>
                </a:lnTo>
                <a:lnTo>
                  <a:pt x="528139" y="18460"/>
                </a:lnTo>
                <a:lnTo>
                  <a:pt x="527081" y="15653"/>
                </a:lnTo>
                <a:lnTo>
                  <a:pt x="524171" y="10460"/>
                </a:lnTo>
                <a:lnTo>
                  <a:pt x="522815" y="8722"/>
                </a:lnTo>
                <a:close/>
              </a:path>
              <a:path w="791209" h="78740">
                <a:moveTo>
                  <a:pt x="502978" y="10"/>
                </a:moveTo>
                <a:lnTo>
                  <a:pt x="499260" y="10"/>
                </a:lnTo>
                <a:lnTo>
                  <a:pt x="496130" y="712"/>
                </a:lnTo>
                <a:lnTo>
                  <a:pt x="491072" y="3507"/>
                </a:lnTo>
                <a:lnTo>
                  <a:pt x="489135" y="5560"/>
                </a:lnTo>
                <a:lnTo>
                  <a:pt x="487774" y="8271"/>
                </a:lnTo>
                <a:lnTo>
                  <a:pt x="522464" y="8271"/>
                </a:lnTo>
                <a:lnTo>
                  <a:pt x="520213" y="6240"/>
                </a:lnTo>
                <a:lnTo>
                  <a:pt x="518066" y="4282"/>
                </a:lnTo>
                <a:lnTo>
                  <a:pt x="515543" y="2764"/>
                </a:lnTo>
                <a:lnTo>
                  <a:pt x="509794" y="596"/>
                </a:lnTo>
                <a:lnTo>
                  <a:pt x="506559" y="31"/>
                </a:lnTo>
                <a:lnTo>
                  <a:pt x="502978" y="10"/>
                </a:lnTo>
                <a:close/>
              </a:path>
              <a:path w="791209" h="78740">
                <a:moveTo>
                  <a:pt x="449566" y="0"/>
                </a:moveTo>
                <a:lnTo>
                  <a:pt x="447911" y="10"/>
                </a:lnTo>
                <a:lnTo>
                  <a:pt x="427273" y="10"/>
                </a:lnTo>
                <a:lnTo>
                  <a:pt x="424844" y="335"/>
                </a:lnTo>
                <a:lnTo>
                  <a:pt x="409169" y="20669"/>
                </a:lnTo>
                <a:lnTo>
                  <a:pt x="409577" y="22732"/>
                </a:lnTo>
                <a:lnTo>
                  <a:pt x="424812" y="34051"/>
                </a:lnTo>
                <a:lnTo>
                  <a:pt x="409609" y="53286"/>
                </a:lnTo>
                <a:lnTo>
                  <a:pt x="408980" y="54103"/>
                </a:lnTo>
                <a:lnTo>
                  <a:pt x="408499" y="54919"/>
                </a:lnTo>
                <a:lnTo>
                  <a:pt x="407839" y="56595"/>
                </a:lnTo>
                <a:lnTo>
                  <a:pt x="407669" y="57307"/>
                </a:lnTo>
                <a:lnTo>
                  <a:pt x="407685" y="58919"/>
                </a:lnTo>
                <a:lnTo>
                  <a:pt x="411493" y="62458"/>
                </a:lnTo>
                <a:lnTo>
                  <a:pt x="413263" y="62458"/>
                </a:lnTo>
                <a:lnTo>
                  <a:pt x="414132" y="62238"/>
                </a:lnTo>
                <a:lnTo>
                  <a:pt x="415703" y="61422"/>
                </a:lnTo>
                <a:lnTo>
                  <a:pt x="416415" y="60793"/>
                </a:lnTo>
                <a:lnTo>
                  <a:pt x="435210" y="35307"/>
                </a:lnTo>
                <a:lnTo>
                  <a:pt x="454533" y="35307"/>
                </a:lnTo>
                <a:lnTo>
                  <a:pt x="454535" y="27632"/>
                </a:lnTo>
                <a:lnTo>
                  <a:pt x="430194" y="27632"/>
                </a:lnTo>
                <a:lnTo>
                  <a:pt x="428749" y="27475"/>
                </a:lnTo>
                <a:lnTo>
                  <a:pt x="427378" y="27140"/>
                </a:lnTo>
                <a:lnTo>
                  <a:pt x="425975" y="26847"/>
                </a:lnTo>
                <a:lnTo>
                  <a:pt x="424718" y="26302"/>
                </a:lnTo>
                <a:lnTo>
                  <a:pt x="422467" y="24868"/>
                </a:lnTo>
                <a:lnTo>
                  <a:pt x="421566" y="23905"/>
                </a:lnTo>
                <a:lnTo>
                  <a:pt x="420258" y="21486"/>
                </a:lnTo>
                <a:lnTo>
                  <a:pt x="419922" y="20009"/>
                </a:lnTo>
                <a:lnTo>
                  <a:pt x="419922" y="15978"/>
                </a:lnTo>
                <a:lnTo>
                  <a:pt x="454538" y="8690"/>
                </a:lnTo>
                <a:lnTo>
                  <a:pt x="454539" y="4690"/>
                </a:lnTo>
                <a:lnTo>
                  <a:pt x="450906" y="188"/>
                </a:lnTo>
                <a:lnTo>
                  <a:pt x="449566" y="0"/>
                </a:lnTo>
                <a:close/>
              </a:path>
              <a:path w="791209" h="78740">
                <a:moveTo>
                  <a:pt x="454533" y="35307"/>
                </a:moveTo>
                <a:lnTo>
                  <a:pt x="444592" y="35307"/>
                </a:lnTo>
                <a:lnTo>
                  <a:pt x="444592" y="57338"/>
                </a:lnTo>
                <a:lnTo>
                  <a:pt x="448696" y="62458"/>
                </a:lnTo>
                <a:lnTo>
                  <a:pt x="451052" y="62427"/>
                </a:lnTo>
                <a:lnTo>
                  <a:pt x="452246" y="61966"/>
                </a:lnTo>
                <a:lnTo>
                  <a:pt x="454037" y="60186"/>
                </a:lnTo>
                <a:lnTo>
                  <a:pt x="454508" y="58919"/>
                </a:lnTo>
                <a:lnTo>
                  <a:pt x="454533" y="35307"/>
                </a:lnTo>
                <a:close/>
              </a:path>
              <a:path w="791209" h="78740">
                <a:moveTo>
                  <a:pt x="454538" y="8690"/>
                </a:moveTo>
                <a:lnTo>
                  <a:pt x="429849" y="8690"/>
                </a:lnTo>
                <a:lnTo>
                  <a:pt x="432236" y="8722"/>
                </a:lnTo>
                <a:lnTo>
                  <a:pt x="444592" y="8722"/>
                </a:lnTo>
                <a:lnTo>
                  <a:pt x="444592" y="27632"/>
                </a:lnTo>
                <a:lnTo>
                  <a:pt x="454535" y="27632"/>
                </a:lnTo>
                <a:lnTo>
                  <a:pt x="454538" y="8690"/>
                </a:lnTo>
                <a:close/>
              </a:path>
              <a:path w="791209" h="78740">
                <a:moveTo>
                  <a:pt x="363463" y="10"/>
                </a:moveTo>
                <a:lnTo>
                  <a:pt x="336718" y="35590"/>
                </a:lnTo>
                <a:lnTo>
                  <a:pt x="336994" y="37810"/>
                </a:lnTo>
                <a:lnTo>
                  <a:pt x="337810" y="40815"/>
                </a:lnTo>
                <a:lnTo>
                  <a:pt x="338596" y="43935"/>
                </a:lnTo>
                <a:lnTo>
                  <a:pt x="363463" y="62458"/>
                </a:lnTo>
                <a:lnTo>
                  <a:pt x="366793" y="62427"/>
                </a:lnTo>
                <a:lnTo>
                  <a:pt x="382631" y="53736"/>
                </a:lnTo>
                <a:lnTo>
                  <a:pt x="360898" y="53736"/>
                </a:lnTo>
                <a:lnTo>
                  <a:pt x="358783" y="53286"/>
                </a:lnTo>
                <a:lnTo>
                  <a:pt x="356982" y="52417"/>
                </a:lnTo>
                <a:lnTo>
                  <a:pt x="355139" y="51569"/>
                </a:lnTo>
                <a:lnTo>
                  <a:pt x="353589" y="50396"/>
                </a:lnTo>
                <a:lnTo>
                  <a:pt x="346594" y="27988"/>
                </a:lnTo>
                <a:lnTo>
                  <a:pt x="346857" y="25800"/>
                </a:lnTo>
                <a:lnTo>
                  <a:pt x="363463" y="8722"/>
                </a:lnTo>
                <a:lnTo>
                  <a:pt x="382683" y="8722"/>
                </a:lnTo>
                <a:lnTo>
                  <a:pt x="382332" y="8282"/>
                </a:lnTo>
                <a:lnTo>
                  <a:pt x="378028" y="4324"/>
                </a:lnTo>
                <a:lnTo>
                  <a:pt x="375578" y="2806"/>
                </a:lnTo>
                <a:lnTo>
                  <a:pt x="369976" y="596"/>
                </a:lnTo>
                <a:lnTo>
                  <a:pt x="366866" y="31"/>
                </a:lnTo>
                <a:lnTo>
                  <a:pt x="363463" y="10"/>
                </a:lnTo>
                <a:close/>
              </a:path>
              <a:path w="791209" h="78740">
                <a:moveTo>
                  <a:pt x="382683" y="8722"/>
                </a:moveTo>
                <a:lnTo>
                  <a:pt x="363463" y="8722"/>
                </a:lnTo>
                <a:lnTo>
                  <a:pt x="366373" y="8753"/>
                </a:lnTo>
                <a:lnTo>
                  <a:pt x="368842" y="9402"/>
                </a:lnTo>
                <a:lnTo>
                  <a:pt x="373044" y="11905"/>
                </a:lnTo>
                <a:lnTo>
                  <a:pt x="374782" y="13612"/>
                </a:lnTo>
                <a:lnTo>
                  <a:pt x="376163" y="15821"/>
                </a:lnTo>
                <a:lnTo>
                  <a:pt x="377494" y="17884"/>
                </a:lnTo>
                <a:lnTo>
                  <a:pt x="378500" y="20292"/>
                </a:lnTo>
                <a:lnTo>
                  <a:pt x="379819" y="25653"/>
                </a:lnTo>
                <a:lnTo>
                  <a:pt x="379959" y="26815"/>
                </a:lnTo>
                <a:lnTo>
                  <a:pt x="380054" y="34574"/>
                </a:lnTo>
                <a:lnTo>
                  <a:pt x="379966" y="35590"/>
                </a:lnTo>
                <a:lnTo>
                  <a:pt x="365725" y="53736"/>
                </a:lnTo>
                <a:lnTo>
                  <a:pt x="382631" y="53736"/>
                </a:lnTo>
                <a:lnTo>
                  <a:pt x="390091" y="27988"/>
                </a:lnTo>
                <a:lnTo>
                  <a:pt x="389714" y="24805"/>
                </a:lnTo>
                <a:lnTo>
                  <a:pt x="388196" y="18659"/>
                </a:lnTo>
                <a:lnTo>
                  <a:pt x="387061" y="15758"/>
                </a:lnTo>
                <a:lnTo>
                  <a:pt x="384154" y="10565"/>
                </a:lnTo>
                <a:lnTo>
                  <a:pt x="382683" y="8722"/>
                </a:lnTo>
                <a:close/>
              </a:path>
              <a:path w="791209" h="78740">
                <a:moveTo>
                  <a:pt x="274984" y="10"/>
                </a:moveTo>
                <a:lnTo>
                  <a:pt x="269173" y="58909"/>
                </a:lnTo>
                <a:lnTo>
                  <a:pt x="269571" y="60218"/>
                </a:lnTo>
                <a:lnTo>
                  <a:pt x="271152" y="62008"/>
                </a:lnTo>
                <a:lnTo>
                  <a:pt x="272314" y="62458"/>
                </a:lnTo>
                <a:lnTo>
                  <a:pt x="273864" y="62458"/>
                </a:lnTo>
                <a:lnTo>
                  <a:pt x="279120" y="33349"/>
                </a:lnTo>
                <a:lnTo>
                  <a:pt x="316261" y="33349"/>
                </a:lnTo>
                <a:lnTo>
                  <a:pt x="316261" y="24648"/>
                </a:lnTo>
                <a:lnTo>
                  <a:pt x="279120" y="24648"/>
                </a:lnTo>
                <a:lnTo>
                  <a:pt x="279100" y="4251"/>
                </a:lnTo>
                <a:lnTo>
                  <a:pt x="278880" y="3277"/>
                </a:lnTo>
                <a:lnTo>
                  <a:pt x="277937" y="1675"/>
                </a:lnTo>
                <a:lnTo>
                  <a:pt x="277330" y="1068"/>
                </a:lnTo>
                <a:lnTo>
                  <a:pt x="275791" y="219"/>
                </a:lnTo>
                <a:lnTo>
                  <a:pt x="274984" y="10"/>
                </a:lnTo>
                <a:close/>
              </a:path>
              <a:path w="791209" h="78740">
                <a:moveTo>
                  <a:pt x="316261" y="33349"/>
                </a:moveTo>
                <a:lnTo>
                  <a:pt x="306324" y="33349"/>
                </a:lnTo>
                <a:lnTo>
                  <a:pt x="306406" y="58448"/>
                </a:lnTo>
                <a:lnTo>
                  <a:pt x="311360" y="62458"/>
                </a:lnTo>
                <a:lnTo>
                  <a:pt x="312250" y="62458"/>
                </a:lnTo>
                <a:lnTo>
                  <a:pt x="316261" y="33349"/>
                </a:lnTo>
                <a:close/>
              </a:path>
              <a:path w="791209" h="78740">
                <a:moveTo>
                  <a:pt x="312177" y="10"/>
                </a:moveTo>
                <a:lnTo>
                  <a:pt x="310324" y="10"/>
                </a:lnTo>
                <a:lnTo>
                  <a:pt x="309486" y="240"/>
                </a:lnTo>
                <a:lnTo>
                  <a:pt x="306324" y="24648"/>
                </a:lnTo>
                <a:lnTo>
                  <a:pt x="316261" y="24648"/>
                </a:lnTo>
                <a:lnTo>
                  <a:pt x="312177" y="10"/>
                </a:lnTo>
                <a:close/>
              </a:path>
              <a:path w="791209" h="78740">
                <a:moveTo>
                  <a:pt x="233310" y="10"/>
                </a:moveTo>
                <a:lnTo>
                  <a:pt x="205186" y="28198"/>
                </a:lnTo>
                <a:lnTo>
                  <a:pt x="205196" y="36648"/>
                </a:lnTo>
                <a:lnTo>
                  <a:pt x="205814" y="40407"/>
                </a:lnTo>
                <a:lnTo>
                  <a:pt x="208285" y="47558"/>
                </a:lnTo>
                <a:lnTo>
                  <a:pt x="210065" y="50741"/>
                </a:lnTo>
                <a:lnTo>
                  <a:pt x="212475" y="53527"/>
                </a:lnTo>
                <a:lnTo>
                  <a:pt x="214766" y="56249"/>
                </a:lnTo>
                <a:lnTo>
                  <a:pt x="217625" y="58427"/>
                </a:lnTo>
                <a:lnTo>
                  <a:pt x="224379" y="61610"/>
                </a:lnTo>
                <a:lnTo>
                  <a:pt x="228221" y="62406"/>
                </a:lnTo>
                <a:lnTo>
                  <a:pt x="232515" y="62458"/>
                </a:lnTo>
                <a:lnTo>
                  <a:pt x="233666" y="62458"/>
                </a:lnTo>
                <a:lnTo>
                  <a:pt x="234944" y="62396"/>
                </a:lnTo>
                <a:lnTo>
                  <a:pt x="236357" y="62259"/>
                </a:lnTo>
                <a:lnTo>
                  <a:pt x="237750" y="62155"/>
                </a:lnTo>
                <a:lnTo>
                  <a:pt x="248409" y="53736"/>
                </a:lnTo>
                <a:lnTo>
                  <a:pt x="230117" y="53736"/>
                </a:lnTo>
                <a:lnTo>
                  <a:pt x="227970" y="53286"/>
                </a:lnTo>
                <a:lnTo>
                  <a:pt x="215133" y="33789"/>
                </a:lnTo>
                <a:lnTo>
                  <a:pt x="215223" y="28198"/>
                </a:lnTo>
                <a:lnTo>
                  <a:pt x="248818" y="8722"/>
                </a:lnTo>
                <a:lnTo>
                  <a:pt x="248828" y="6649"/>
                </a:lnTo>
                <a:lnTo>
                  <a:pt x="234692" y="83"/>
                </a:lnTo>
                <a:lnTo>
                  <a:pt x="233310" y="10"/>
                </a:lnTo>
                <a:close/>
              </a:path>
              <a:path w="791209" h="78740">
                <a:moveTo>
                  <a:pt x="244629" y="50071"/>
                </a:moveTo>
                <a:lnTo>
                  <a:pt x="243760" y="50092"/>
                </a:lnTo>
                <a:lnTo>
                  <a:pt x="242964" y="50291"/>
                </a:lnTo>
                <a:lnTo>
                  <a:pt x="241488" y="51003"/>
                </a:lnTo>
                <a:lnTo>
                  <a:pt x="239059" y="52385"/>
                </a:lnTo>
                <a:lnTo>
                  <a:pt x="238075" y="52815"/>
                </a:lnTo>
                <a:lnTo>
                  <a:pt x="235729" y="53527"/>
                </a:lnTo>
                <a:lnTo>
                  <a:pt x="234263" y="53736"/>
                </a:lnTo>
                <a:lnTo>
                  <a:pt x="248409" y="53736"/>
                </a:lnTo>
                <a:lnTo>
                  <a:pt x="245425" y="50092"/>
                </a:lnTo>
                <a:lnTo>
                  <a:pt x="244629" y="50071"/>
                </a:lnTo>
                <a:close/>
              </a:path>
              <a:path w="791209" h="78740">
                <a:moveTo>
                  <a:pt x="248818" y="8722"/>
                </a:moveTo>
                <a:lnTo>
                  <a:pt x="232515" y="8722"/>
                </a:lnTo>
                <a:lnTo>
                  <a:pt x="233740" y="8743"/>
                </a:lnTo>
                <a:lnTo>
                  <a:pt x="234944" y="8900"/>
                </a:lnTo>
                <a:lnTo>
                  <a:pt x="237425" y="9507"/>
                </a:lnTo>
                <a:lnTo>
                  <a:pt x="238588" y="9863"/>
                </a:lnTo>
                <a:lnTo>
                  <a:pt x="243404" y="11633"/>
                </a:lnTo>
                <a:lnTo>
                  <a:pt x="244012" y="11790"/>
                </a:lnTo>
                <a:lnTo>
                  <a:pt x="244389" y="11821"/>
                </a:lnTo>
                <a:lnTo>
                  <a:pt x="245666" y="11790"/>
                </a:lnTo>
                <a:lnTo>
                  <a:pt x="246734" y="11434"/>
                </a:lnTo>
                <a:lnTo>
                  <a:pt x="247551" y="10701"/>
                </a:lnTo>
                <a:lnTo>
                  <a:pt x="248409" y="9989"/>
                </a:lnTo>
                <a:lnTo>
                  <a:pt x="248807" y="9036"/>
                </a:lnTo>
                <a:lnTo>
                  <a:pt x="248818" y="8722"/>
                </a:lnTo>
                <a:close/>
              </a:path>
              <a:path w="791209" h="78740">
                <a:moveTo>
                  <a:pt x="160621" y="10"/>
                </a:moveTo>
                <a:lnTo>
                  <a:pt x="132046" y="28198"/>
                </a:lnTo>
                <a:lnTo>
                  <a:pt x="132067" y="35862"/>
                </a:lnTo>
                <a:lnTo>
                  <a:pt x="159375" y="62458"/>
                </a:lnTo>
                <a:lnTo>
                  <a:pt x="162422" y="62427"/>
                </a:lnTo>
                <a:lnTo>
                  <a:pt x="174943" y="53736"/>
                </a:lnTo>
                <a:lnTo>
                  <a:pt x="155784" y="53736"/>
                </a:lnTo>
                <a:lnTo>
                  <a:pt x="153732" y="53275"/>
                </a:lnTo>
                <a:lnTo>
                  <a:pt x="142022" y="28198"/>
                </a:lnTo>
                <a:lnTo>
                  <a:pt x="142350" y="25517"/>
                </a:lnTo>
                <a:lnTo>
                  <a:pt x="184852" y="8722"/>
                </a:lnTo>
                <a:lnTo>
                  <a:pt x="184852" y="8271"/>
                </a:lnTo>
                <a:lnTo>
                  <a:pt x="175270" y="8271"/>
                </a:lnTo>
                <a:lnTo>
                  <a:pt x="173574" y="6355"/>
                </a:lnTo>
                <a:lnTo>
                  <a:pt x="171878" y="4774"/>
                </a:lnTo>
                <a:lnTo>
                  <a:pt x="170213" y="3591"/>
                </a:lnTo>
                <a:lnTo>
                  <a:pt x="168537" y="2366"/>
                </a:lnTo>
                <a:lnTo>
                  <a:pt x="166726" y="1465"/>
                </a:lnTo>
                <a:lnTo>
                  <a:pt x="162810" y="303"/>
                </a:lnTo>
                <a:lnTo>
                  <a:pt x="160621" y="10"/>
                </a:lnTo>
                <a:close/>
              </a:path>
              <a:path w="791209" h="78740">
                <a:moveTo>
                  <a:pt x="184860" y="53286"/>
                </a:moveTo>
                <a:lnTo>
                  <a:pt x="175490" y="53286"/>
                </a:lnTo>
                <a:lnTo>
                  <a:pt x="175530" y="58867"/>
                </a:lnTo>
                <a:lnTo>
                  <a:pt x="175710" y="59642"/>
                </a:lnTo>
                <a:lnTo>
                  <a:pt x="176579" y="61045"/>
                </a:lnTo>
                <a:lnTo>
                  <a:pt x="177155" y="61579"/>
                </a:lnTo>
                <a:lnTo>
                  <a:pt x="177915" y="61945"/>
                </a:lnTo>
                <a:lnTo>
                  <a:pt x="178558" y="62291"/>
                </a:lnTo>
                <a:lnTo>
                  <a:pt x="179322" y="62458"/>
                </a:lnTo>
                <a:lnTo>
                  <a:pt x="181678" y="62427"/>
                </a:lnTo>
                <a:lnTo>
                  <a:pt x="182830" y="61945"/>
                </a:lnTo>
                <a:lnTo>
                  <a:pt x="183647" y="61045"/>
                </a:lnTo>
                <a:lnTo>
                  <a:pt x="184443" y="60113"/>
                </a:lnTo>
                <a:lnTo>
                  <a:pt x="184862" y="58867"/>
                </a:lnTo>
                <a:lnTo>
                  <a:pt x="184860" y="53286"/>
                </a:lnTo>
                <a:close/>
              </a:path>
              <a:path w="791209" h="78740">
                <a:moveTo>
                  <a:pt x="184852" y="8722"/>
                </a:moveTo>
                <a:lnTo>
                  <a:pt x="158580" y="8722"/>
                </a:lnTo>
                <a:lnTo>
                  <a:pt x="161449" y="8743"/>
                </a:lnTo>
                <a:lnTo>
                  <a:pt x="163972" y="9402"/>
                </a:lnTo>
                <a:lnTo>
                  <a:pt x="175511" y="34176"/>
                </a:lnTo>
                <a:lnTo>
                  <a:pt x="175186" y="36951"/>
                </a:lnTo>
                <a:lnTo>
                  <a:pt x="173930" y="42312"/>
                </a:lnTo>
                <a:lnTo>
                  <a:pt x="172935" y="44700"/>
                </a:lnTo>
                <a:lnTo>
                  <a:pt x="171553" y="46804"/>
                </a:lnTo>
                <a:lnTo>
                  <a:pt x="170202" y="48940"/>
                </a:lnTo>
                <a:lnTo>
                  <a:pt x="168391" y="50616"/>
                </a:lnTo>
                <a:lnTo>
                  <a:pt x="166202" y="51862"/>
                </a:lnTo>
                <a:lnTo>
                  <a:pt x="163972" y="53066"/>
                </a:lnTo>
                <a:lnTo>
                  <a:pt x="161281" y="53736"/>
                </a:lnTo>
                <a:lnTo>
                  <a:pt x="174943" y="53736"/>
                </a:lnTo>
                <a:lnTo>
                  <a:pt x="175270" y="53286"/>
                </a:lnTo>
                <a:lnTo>
                  <a:pt x="184860" y="53286"/>
                </a:lnTo>
                <a:lnTo>
                  <a:pt x="184852" y="8722"/>
                </a:lnTo>
                <a:close/>
              </a:path>
              <a:path w="791209" h="78740">
                <a:moveTo>
                  <a:pt x="180171" y="10"/>
                </a:moveTo>
                <a:lnTo>
                  <a:pt x="179302" y="10"/>
                </a:lnTo>
                <a:lnTo>
                  <a:pt x="178506" y="240"/>
                </a:lnTo>
                <a:lnTo>
                  <a:pt x="175490" y="8271"/>
                </a:lnTo>
                <a:lnTo>
                  <a:pt x="184852" y="8271"/>
                </a:lnTo>
                <a:lnTo>
                  <a:pt x="180171" y="10"/>
                </a:lnTo>
                <a:close/>
              </a:path>
              <a:path w="791209" h="78740">
                <a:moveTo>
                  <a:pt x="66918" y="10"/>
                </a:moveTo>
                <a:lnTo>
                  <a:pt x="62122" y="73725"/>
                </a:lnTo>
                <a:lnTo>
                  <a:pt x="62373" y="74699"/>
                </a:lnTo>
                <a:lnTo>
                  <a:pt x="63274" y="76447"/>
                </a:lnTo>
                <a:lnTo>
                  <a:pt x="63891" y="77149"/>
                </a:lnTo>
                <a:lnTo>
                  <a:pt x="65419" y="78196"/>
                </a:lnTo>
                <a:lnTo>
                  <a:pt x="66216" y="78468"/>
                </a:lnTo>
                <a:lnTo>
                  <a:pt x="68226" y="78468"/>
                </a:lnTo>
                <a:lnTo>
                  <a:pt x="72069" y="54207"/>
                </a:lnTo>
                <a:lnTo>
                  <a:pt x="106904" y="54207"/>
                </a:lnTo>
                <a:lnTo>
                  <a:pt x="107271" y="53736"/>
                </a:lnTo>
                <a:lnTo>
                  <a:pt x="84917" y="53736"/>
                </a:lnTo>
                <a:lnTo>
                  <a:pt x="82435" y="53118"/>
                </a:lnTo>
                <a:lnTo>
                  <a:pt x="71039" y="34197"/>
                </a:lnTo>
                <a:lnTo>
                  <a:pt x="71153" y="27611"/>
                </a:lnTo>
                <a:lnTo>
                  <a:pt x="107343" y="8722"/>
                </a:lnTo>
                <a:lnTo>
                  <a:pt x="106990" y="8271"/>
                </a:lnTo>
                <a:lnTo>
                  <a:pt x="72069" y="8271"/>
                </a:lnTo>
                <a:lnTo>
                  <a:pt x="71999" y="3507"/>
                </a:lnTo>
                <a:lnTo>
                  <a:pt x="71567" y="2272"/>
                </a:lnTo>
                <a:lnTo>
                  <a:pt x="70603" y="1392"/>
                </a:lnTo>
                <a:lnTo>
                  <a:pt x="69671" y="492"/>
                </a:lnTo>
                <a:lnTo>
                  <a:pt x="68446" y="31"/>
                </a:lnTo>
                <a:lnTo>
                  <a:pt x="66918" y="10"/>
                </a:lnTo>
                <a:close/>
              </a:path>
              <a:path w="791209" h="78740">
                <a:moveTo>
                  <a:pt x="106904" y="54207"/>
                </a:moveTo>
                <a:lnTo>
                  <a:pt x="72289" y="54207"/>
                </a:lnTo>
                <a:lnTo>
                  <a:pt x="74352" y="56951"/>
                </a:lnTo>
                <a:lnTo>
                  <a:pt x="76750" y="59024"/>
                </a:lnTo>
                <a:lnTo>
                  <a:pt x="82226" y="61757"/>
                </a:lnTo>
                <a:lnTo>
                  <a:pt x="85273" y="62458"/>
                </a:lnTo>
                <a:lnTo>
                  <a:pt x="88645" y="62458"/>
                </a:lnTo>
                <a:lnTo>
                  <a:pt x="106904" y="54207"/>
                </a:lnTo>
                <a:close/>
              </a:path>
              <a:path w="791209" h="78740">
                <a:moveTo>
                  <a:pt x="107343" y="8722"/>
                </a:moveTo>
                <a:lnTo>
                  <a:pt x="88645" y="8722"/>
                </a:lnTo>
                <a:lnTo>
                  <a:pt x="90927" y="8743"/>
                </a:lnTo>
                <a:lnTo>
                  <a:pt x="92948" y="9182"/>
                </a:lnTo>
                <a:lnTo>
                  <a:pt x="103974" y="24889"/>
                </a:lnTo>
                <a:lnTo>
                  <a:pt x="104372" y="27035"/>
                </a:lnTo>
                <a:lnTo>
                  <a:pt x="90027" y="53736"/>
                </a:lnTo>
                <a:lnTo>
                  <a:pt x="107271" y="53736"/>
                </a:lnTo>
                <a:lnTo>
                  <a:pt x="114476" y="34197"/>
                </a:lnTo>
                <a:lnTo>
                  <a:pt x="114389" y="26847"/>
                </a:lnTo>
                <a:lnTo>
                  <a:pt x="114120" y="24501"/>
                </a:lnTo>
                <a:lnTo>
                  <a:pt x="112675" y="18460"/>
                </a:lnTo>
                <a:lnTo>
                  <a:pt x="111597" y="15653"/>
                </a:lnTo>
                <a:lnTo>
                  <a:pt x="108707" y="10460"/>
                </a:lnTo>
                <a:lnTo>
                  <a:pt x="107343" y="8722"/>
                </a:lnTo>
                <a:close/>
              </a:path>
              <a:path w="791209" h="78740">
                <a:moveTo>
                  <a:pt x="87503" y="10"/>
                </a:moveTo>
                <a:lnTo>
                  <a:pt x="83776" y="10"/>
                </a:lnTo>
                <a:lnTo>
                  <a:pt x="80666" y="712"/>
                </a:lnTo>
                <a:lnTo>
                  <a:pt x="75608" y="3507"/>
                </a:lnTo>
                <a:lnTo>
                  <a:pt x="73671" y="5560"/>
                </a:lnTo>
                <a:lnTo>
                  <a:pt x="72289" y="8271"/>
                </a:lnTo>
                <a:lnTo>
                  <a:pt x="106990" y="8271"/>
                </a:lnTo>
                <a:lnTo>
                  <a:pt x="104738" y="6240"/>
                </a:lnTo>
                <a:lnTo>
                  <a:pt x="102581" y="4282"/>
                </a:lnTo>
                <a:lnTo>
                  <a:pt x="100079" y="2764"/>
                </a:lnTo>
                <a:lnTo>
                  <a:pt x="94309" y="596"/>
                </a:lnTo>
                <a:lnTo>
                  <a:pt x="91074" y="31"/>
                </a:lnTo>
                <a:lnTo>
                  <a:pt x="87503" y="10"/>
                </a:lnTo>
                <a:close/>
              </a:path>
              <a:path w="791209" h="78740">
                <a:moveTo>
                  <a:pt x="6438" y="10"/>
                </a:moveTo>
                <a:lnTo>
                  <a:pt x="3956" y="10"/>
                </a:lnTo>
                <a:lnTo>
                  <a:pt x="3069" y="219"/>
                </a:lnTo>
                <a:lnTo>
                  <a:pt x="0" y="58448"/>
                </a:lnTo>
                <a:lnTo>
                  <a:pt x="207" y="59244"/>
                </a:lnTo>
                <a:lnTo>
                  <a:pt x="3967" y="62458"/>
                </a:lnTo>
                <a:lnTo>
                  <a:pt x="4867" y="62458"/>
                </a:lnTo>
                <a:lnTo>
                  <a:pt x="9904" y="32889"/>
                </a:lnTo>
                <a:lnTo>
                  <a:pt x="22785" y="32889"/>
                </a:lnTo>
                <a:lnTo>
                  <a:pt x="18123" y="28198"/>
                </a:lnTo>
                <a:lnTo>
                  <a:pt x="21920" y="24753"/>
                </a:lnTo>
                <a:lnTo>
                  <a:pt x="9904" y="24753"/>
                </a:lnTo>
                <a:lnTo>
                  <a:pt x="9841" y="3319"/>
                </a:lnTo>
                <a:lnTo>
                  <a:pt x="9432" y="2198"/>
                </a:lnTo>
                <a:lnTo>
                  <a:pt x="7663" y="460"/>
                </a:lnTo>
                <a:lnTo>
                  <a:pt x="6438" y="10"/>
                </a:lnTo>
                <a:close/>
              </a:path>
              <a:path w="791209" h="78740">
                <a:moveTo>
                  <a:pt x="22785" y="32889"/>
                </a:moveTo>
                <a:lnTo>
                  <a:pt x="9904" y="32889"/>
                </a:lnTo>
                <a:lnTo>
                  <a:pt x="35968" y="60040"/>
                </a:lnTo>
                <a:lnTo>
                  <a:pt x="36667" y="60793"/>
                </a:lnTo>
                <a:lnTo>
                  <a:pt x="37515" y="61422"/>
                </a:lnTo>
                <a:lnTo>
                  <a:pt x="38374" y="61851"/>
                </a:lnTo>
                <a:lnTo>
                  <a:pt x="39264" y="62238"/>
                </a:lnTo>
                <a:lnTo>
                  <a:pt x="40143" y="62458"/>
                </a:lnTo>
                <a:lnTo>
                  <a:pt x="41002" y="62458"/>
                </a:lnTo>
                <a:lnTo>
                  <a:pt x="42227" y="62427"/>
                </a:lnTo>
                <a:lnTo>
                  <a:pt x="43232" y="62071"/>
                </a:lnTo>
                <a:lnTo>
                  <a:pt x="44007" y="61338"/>
                </a:lnTo>
                <a:lnTo>
                  <a:pt x="44793" y="60636"/>
                </a:lnTo>
                <a:lnTo>
                  <a:pt x="45094" y="59924"/>
                </a:lnTo>
                <a:lnTo>
                  <a:pt x="45216" y="58814"/>
                </a:lnTo>
                <a:lnTo>
                  <a:pt x="45199" y="57307"/>
                </a:lnTo>
                <a:lnTo>
                  <a:pt x="45033" y="56490"/>
                </a:lnTo>
                <a:lnTo>
                  <a:pt x="44248" y="54794"/>
                </a:lnTo>
                <a:lnTo>
                  <a:pt x="43693" y="53966"/>
                </a:lnTo>
                <a:lnTo>
                  <a:pt x="42939" y="53171"/>
                </a:lnTo>
                <a:lnTo>
                  <a:pt x="22785" y="32889"/>
                </a:lnTo>
                <a:close/>
              </a:path>
              <a:path w="791209" h="78740">
                <a:moveTo>
                  <a:pt x="36845" y="0"/>
                </a:moveTo>
                <a:lnTo>
                  <a:pt x="36070" y="219"/>
                </a:lnTo>
                <a:lnTo>
                  <a:pt x="34468" y="1088"/>
                </a:lnTo>
                <a:lnTo>
                  <a:pt x="33547" y="1790"/>
                </a:lnTo>
                <a:lnTo>
                  <a:pt x="9904" y="24753"/>
                </a:lnTo>
                <a:lnTo>
                  <a:pt x="21920" y="24753"/>
                </a:lnTo>
                <a:lnTo>
                  <a:pt x="40489" y="7905"/>
                </a:lnTo>
                <a:lnTo>
                  <a:pt x="40971" y="7308"/>
                </a:lnTo>
                <a:lnTo>
                  <a:pt x="41630" y="6052"/>
                </a:lnTo>
                <a:lnTo>
                  <a:pt x="41798" y="5392"/>
                </a:lnTo>
                <a:lnTo>
                  <a:pt x="41678" y="2973"/>
                </a:lnTo>
                <a:lnTo>
                  <a:pt x="41431" y="2198"/>
                </a:lnTo>
                <a:lnTo>
                  <a:pt x="39910" y="460"/>
                </a:lnTo>
                <a:lnTo>
                  <a:pt x="38908" y="31"/>
                </a:lnTo>
                <a:lnTo>
                  <a:pt x="368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744550" y="1103509"/>
            <a:ext cx="743585" cy="78740"/>
          </a:xfrm>
          <a:custGeom>
            <a:avLst/>
            <a:gdLst/>
            <a:ahLst/>
            <a:cxnLst/>
            <a:rect l="l" t="t" r="r" b="b"/>
            <a:pathLst>
              <a:path w="743584" h="78740">
                <a:moveTo>
                  <a:pt x="634357" y="240"/>
                </a:moveTo>
                <a:lnTo>
                  <a:pt x="628525" y="58144"/>
                </a:lnTo>
                <a:lnTo>
                  <a:pt x="628734" y="59485"/>
                </a:lnTo>
                <a:lnTo>
                  <a:pt x="629593" y="61327"/>
                </a:lnTo>
                <a:lnTo>
                  <a:pt x="630158" y="61935"/>
                </a:lnTo>
                <a:lnTo>
                  <a:pt x="631572" y="62532"/>
                </a:lnTo>
                <a:lnTo>
                  <a:pt x="632336" y="62689"/>
                </a:lnTo>
                <a:lnTo>
                  <a:pt x="634194" y="62657"/>
                </a:lnTo>
                <a:lnTo>
                  <a:pt x="649104" y="44229"/>
                </a:lnTo>
                <a:lnTo>
                  <a:pt x="638441" y="44229"/>
                </a:lnTo>
                <a:lnTo>
                  <a:pt x="638430" y="4471"/>
                </a:lnTo>
                <a:lnTo>
                  <a:pt x="638210" y="3486"/>
                </a:lnTo>
                <a:lnTo>
                  <a:pt x="637317" y="1926"/>
                </a:lnTo>
                <a:lnTo>
                  <a:pt x="636692" y="1277"/>
                </a:lnTo>
                <a:lnTo>
                  <a:pt x="635195" y="450"/>
                </a:lnTo>
                <a:lnTo>
                  <a:pt x="634357" y="240"/>
                </a:lnTo>
                <a:close/>
              </a:path>
              <a:path w="743584" h="78740">
                <a:moveTo>
                  <a:pt x="676167" y="18784"/>
                </a:moveTo>
                <a:lnTo>
                  <a:pt x="666231" y="18784"/>
                </a:lnTo>
                <a:lnTo>
                  <a:pt x="666290" y="59485"/>
                </a:lnTo>
                <a:lnTo>
                  <a:pt x="666561" y="60375"/>
                </a:lnTo>
                <a:lnTo>
                  <a:pt x="666643" y="60521"/>
                </a:lnTo>
                <a:lnTo>
                  <a:pt x="668136" y="62197"/>
                </a:lnTo>
                <a:lnTo>
                  <a:pt x="669403" y="62657"/>
                </a:lnTo>
                <a:lnTo>
                  <a:pt x="672880" y="62657"/>
                </a:lnTo>
                <a:lnTo>
                  <a:pt x="674115" y="62249"/>
                </a:lnTo>
                <a:lnTo>
                  <a:pt x="675769" y="60521"/>
                </a:lnTo>
                <a:lnTo>
                  <a:pt x="676090" y="59485"/>
                </a:lnTo>
                <a:lnTo>
                  <a:pt x="676167" y="18784"/>
                </a:lnTo>
                <a:close/>
              </a:path>
              <a:path w="743584" h="78740">
                <a:moveTo>
                  <a:pt x="670775" y="209"/>
                </a:moveTo>
                <a:lnTo>
                  <a:pt x="664053" y="6533"/>
                </a:lnTo>
                <a:lnTo>
                  <a:pt x="638441" y="44229"/>
                </a:lnTo>
                <a:lnTo>
                  <a:pt x="649104" y="44229"/>
                </a:lnTo>
                <a:lnTo>
                  <a:pt x="666231" y="18784"/>
                </a:lnTo>
                <a:lnTo>
                  <a:pt x="676167" y="18784"/>
                </a:lnTo>
                <a:lnTo>
                  <a:pt x="671707" y="240"/>
                </a:lnTo>
                <a:lnTo>
                  <a:pt x="670775" y="209"/>
                </a:lnTo>
                <a:close/>
              </a:path>
              <a:path w="743584" h="78740">
                <a:moveTo>
                  <a:pt x="564160" y="240"/>
                </a:moveTo>
                <a:lnTo>
                  <a:pt x="558359" y="59118"/>
                </a:lnTo>
                <a:lnTo>
                  <a:pt x="558747" y="60437"/>
                </a:lnTo>
                <a:lnTo>
                  <a:pt x="560328" y="62228"/>
                </a:lnTo>
                <a:lnTo>
                  <a:pt x="561480" y="62668"/>
                </a:lnTo>
                <a:lnTo>
                  <a:pt x="564600" y="62657"/>
                </a:lnTo>
                <a:lnTo>
                  <a:pt x="565867" y="62197"/>
                </a:lnTo>
                <a:lnTo>
                  <a:pt x="567783" y="60333"/>
                </a:lnTo>
                <a:lnTo>
                  <a:pt x="568240" y="59118"/>
                </a:lnTo>
                <a:lnTo>
                  <a:pt x="568286" y="33580"/>
                </a:lnTo>
                <a:lnTo>
                  <a:pt x="605437" y="33580"/>
                </a:lnTo>
                <a:lnTo>
                  <a:pt x="605437" y="24857"/>
                </a:lnTo>
                <a:lnTo>
                  <a:pt x="568286" y="24857"/>
                </a:lnTo>
                <a:lnTo>
                  <a:pt x="568170" y="3999"/>
                </a:lnTo>
                <a:lnTo>
                  <a:pt x="568056" y="3486"/>
                </a:lnTo>
                <a:lnTo>
                  <a:pt x="567113" y="1895"/>
                </a:lnTo>
                <a:lnTo>
                  <a:pt x="566506" y="1277"/>
                </a:lnTo>
                <a:lnTo>
                  <a:pt x="564977" y="450"/>
                </a:lnTo>
                <a:lnTo>
                  <a:pt x="564160" y="240"/>
                </a:lnTo>
                <a:close/>
              </a:path>
              <a:path w="743584" h="78740">
                <a:moveTo>
                  <a:pt x="605437" y="33580"/>
                </a:moveTo>
                <a:lnTo>
                  <a:pt x="595500" y="33580"/>
                </a:lnTo>
                <a:lnTo>
                  <a:pt x="595575" y="58668"/>
                </a:lnTo>
                <a:lnTo>
                  <a:pt x="595646" y="59118"/>
                </a:lnTo>
                <a:lnTo>
                  <a:pt x="595981" y="59924"/>
                </a:lnTo>
                <a:lnTo>
                  <a:pt x="596275" y="60752"/>
                </a:lnTo>
                <a:lnTo>
                  <a:pt x="596809" y="61411"/>
                </a:lnTo>
                <a:lnTo>
                  <a:pt x="598274" y="62396"/>
                </a:lnTo>
                <a:lnTo>
                  <a:pt x="599259" y="62657"/>
                </a:lnTo>
                <a:lnTo>
                  <a:pt x="601461" y="62657"/>
                </a:lnTo>
                <a:lnTo>
                  <a:pt x="605312" y="59118"/>
                </a:lnTo>
                <a:lnTo>
                  <a:pt x="605437" y="33580"/>
                </a:lnTo>
                <a:close/>
              </a:path>
              <a:path w="743584" h="78740">
                <a:moveTo>
                  <a:pt x="601342" y="240"/>
                </a:moveTo>
                <a:lnTo>
                  <a:pt x="595500" y="24857"/>
                </a:lnTo>
                <a:lnTo>
                  <a:pt x="605437" y="24857"/>
                </a:lnTo>
                <a:lnTo>
                  <a:pt x="601342" y="240"/>
                </a:lnTo>
                <a:close/>
              </a:path>
              <a:path w="743584" h="78740">
                <a:moveTo>
                  <a:pt x="511387" y="240"/>
                </a:moveTo>
                <a:lnTo>
                  <a:pt x="484524" y="34836"/>
                </a:lnTo>
                <a:lnTo>
                  <a:pt x="484951" y="38030"/>
                </a:lnTo>
                <a:lnTo>
                  <a:pt x="508057" y="62657"/>
                </a:lnTo>
                <a:lnTo>
                  <a:pt x="514727" y="62657"/>
                </a:lnTo>
                <a:lnTo>
                  <a:pt x="530579" y="53956"/>
                </a:lnTo>
                <a:lnTo>
                  <a:pt x="508822" y="53956"/>
                </a:lnTo>
                <a:lnTo>
                  <a:pt x="506728" y="53516"/>
                </a:lnTo>
                <a:lnTo>
                  <a:pt x="494537" y="28219"/>
                </a:lnTo>
                <a:lnTo>
                  <a:pt x="494801" y="26020"/>
                </a:lnTo>
                <a:lnTo>
                  <a:pt x="511387" y="8942"/>
                </a:lnTo>
                <a:lnTo>
                  <a:pt x="530617" y="8942"/>
                </a:lnTo>
                <a:lnTo>
                  <a:pt x="530277" y="8512"/>
                </a:lnTo>
                <a:lnTo>
                  <a:pt x="525973" y="4544"/>
                </a:lnTo>
                <a:lnTo>
                  <a:pt x="523502" y="3026"/>
                </a:lnTo>
                <a:lnTo>
                  <a:pt x="517910" y="795"/>
                </a:lnTo>
                <a:lnTo>
                  <a:pt x="514811" y="251"/>
                </a:lnTo>
                <a:lnTo>
                  <a:pt x="511387" y="240"/>
                </a:lnTo>
                <a:close/>
              </a:path>
              <a:path w="743584" h="78740">
                <a:moveTo>
                  <a:pt x="530617" y="8942"/>
                </a:moveTo>
                <a:lnTo>
                  <a:pt x="511387" y="8942"/>
                </a:lnTo>
                <a:lnTo>
                  <a:pt x="514308" y="8984"/>
                </a:lnTo>
                <a:lnTo>
                  <a:pt x="516804" y="9633"/>
                </a:lnTo>
                <a:lnTo>
                  <a:pt x="527993" y="34794"/>
                </a:lnTo>
                <a:lnTo>
                  <a:pt x="527910" y="35799"/>
                </a:lnTo>
                <a:lnTo>
                  <a:pt x="513659" y="53956"/>
                </a:lnTo>
                <a:lnTo>
                  <a:pt x="530579" y="53956"/>
                </a:lnTo>
                <a:lnTo>
                  <a:pt x="538025" y="28219"/>
                </a:lnTo>
                <a:lnTo>
                  <a:pt x="537648" y="25035"/>
                </a:lnTo>
                <a:lnTo>
                  <a:pt x="536140" y="18889"/>
                </a:lnTo>
                <a:lnTo>
                  <a:pt x="535041" y="16051"/>
                </a:lnTo>
                <a:lnTo>
                  <a:pt x="532078" y="10785"/>
                </a:lnTo>
                <a:lnTo>
                  <a:pt x="530617" y="8942"/>
                </a:lnTo>
                <a:close/>
              </a:path>
              <a:path w="743584" h="78740">
                <a:moveTo>
                  <a:pt x="406657" y="209"/>
                </a:moveTo>
                <a:lnTo>
                  <a:pt x="405327" y="240"/>
                </a:lnTo>
                <a:lnTo>
                  <a:pt x="403437" y="240"/>
                </a:lnTo>
                <a:lnTo>
                  <a:pt x="402113" y="617"/>
                </a:lnTo>
                <a:lnTo>
                  <a:pt x="393810" y="56260"/>
                </a:lnTo>
                <a:lnTo>
                  <a:pt x="393684" y="59150"/>
                </a:lnTo>
                <a:lnTo>
                  <a:pt x="394071" y="60291"/>
                </a:lnTo>
                <a:lnTo>
                  <a:pt x="395495" y="62060"/>
                </a:lnTo>
                <a:lnTo>
                  <a:pt x="396773" y="62636"/>
                </a:lnTo>
                <a:lnTo>
                  <a:pt x="398375" y="62668"/>
                </a:lnTo>
                <a:lnTo>
                  <a:pt x="400071" y="62657"/>
                </a:lnTo>
                <a:lnTo>
                  <a:pt x="401380" y="62060"/>
                </a:lnTo>
                <a:lnTo>
                  <a:pt x="403177" y="59778"/>
                </a:lnTo>
                <a:lnTo>
                  <a:pt x="403660" y="58301"/>
                </a:lnTo>
                <a:lnTo>
                  <a:pt x="407390" y="18784"/>
                </a:lnTo>
                <a:lnTo>
                  <a:pt x="417740" y="18784"/>
                </a:lnTo>
                <a:lnTo>
                  <a:pt x="413107" y="8135"/>
                </a:lnTo>
                <a:lnTo>
                  <a:pt x="412259" y="6125"/>
                </a:lnTo>
                <a:lnTo>
                  <a:pt x="411484" y="4544"/>
                </a:lnTo>
                <a:lnTo>
                  <a:pt x="410835" y="3392"/>
                </a:lnTo>
                <a:lnTo>
                  <a:pt x="410134" y="2230"/>
                </a:lnTo>
                <a:lnTo>
                  <a:pt x="409380" y="1413"/>
                </a:lnTo>
                <a:lnTo>
                  <a:pt x="408532" y="942"/>
                </a:lnTo>
                <a:lnTo>
                  <a:pt x="407715" y="450"/>
                </a:lnTo>
                <a:lnTo>
                  <a:pt x="406795" y="240"/>
                </a:lnTo>
                <a:lnTo>
                  <a:pt x="405327" y="240"/>
                </a:lnTo>
                <a:lnTo>
                  <a:pt x="403547" y="209"/>
                </a:lnTo>
                <a:lnTo>
                  <a:pt x="406657" y="209"/>
                </a:lnTo>
                <a:close/>
              </a:path>
              <a:path w="743584" h="78740">
                <a:moveTo>
                  <a:pt x="417740" y="18784"/>
                </a:moveTo>
                <a:lnTo>
                  <a:pt x="407390" y="18784"/>
                </a:lnTo>
                <a:lnTo>
                  <a:pt x="422269" y="52354"/>
                </a:lnTo>
                <a:lnTo>
                  <a:pt x="423420" y="55034"/>
                </a:lnTo>
                <a:lnTo>
                  <a:pt x="429170" y="62668"/>
                </a:lnTo>
                <a:lnTo>
                  <a:pt x="431316" y="62668"/>
                </a:lnTo>
                <a:lnTo>
                  <a:pt x="440515" y="47558"/>
                </a:lnTo>
                <a:lnTo>
                  <a:pt x="430259" y="47558"/>
                </a:lnTo>
                <a:lnTo>
                  <a:pt x="417740" y="18784"/>
                </a:lnTo>
                <a:close/>
              </a:path>
              <a:path w="743584" h="78740">
                <a:moveTo>
                  <a:pt x="462951" y="18784"/>
                </a:moveTo>
                <a:lnTo>
                  <a:pt x="453232" y="18784"/>
                </a:lnTo>
                <a:lnTo>
                  <a:pt x="456970" y="58301"/>
                </a:lnTo>
                <a:lnTo>
                  <a:pt x="457209" y="59150"/>
                </a:lnTo>
                <a:lnTo>
                  <a:pt x="457923" y="60647"/>
                </a:lnTo>
                <a:lnTo>
                  <a:pt x="458488" y="61327"/>
                </a:lnTo>
                <a:lnTo>
                  <a:pt x="460017" y="62364"/>
                </a:lnTo>
                <a:lnTo>
                  <a:pt x="461012" y="62657"/>
                </a:lnTo>
                <a:lnTo>
                  <a:pt x="463765" y="62657"/>
                </a:lnTo>
                <a:lnTo>
                  <a:pt x="464928" y="62176"/>
                </a:lnTo>
                <a:lnTo>
                  <a:pt x="465734" y="61254"/>
                </a:lnTo>
                <a:lnTo>
                  <a:pt x="466540" y="60375"/>
                </a:lnTo>
                <a:lnTo>
                  <a:pt x="466949" y="59150"/>
                </a:lnTo>
                <a:lnTo>
                  <a:pt x="466834" y="56260"/>
                </a:lnTo>
                <a:lnTo>
                  <a:pt x="462951" y="18784"/>
                </a:lnTo>
                <a:close/>
              </a:path>
              <a:path w="743584" h="78740">
                <a:moveTo>
                  <a:pt x="453975" y="209"/>
                </a:moveTo>
                <a:lnTo>
                  <a:pt x="452907" y="450"/>
                </a:lnTo>
                <a:lnTo>
                  <a:pt x="452059" y="942"/>
                </a:lnTo>
                <a:lnTo>
                  <a:pt x="451190" y="1413"/>
                </a:lnTo>
                <a:lnTo>
                  <a:pt x="450436" y="2230"/>
                </a:lnTo>
                <a:lnTo>
                  <a:pt x="449022" y="4544"/>
                </a:lnTo>
                <a:lnTo>
                  <a:pt x="448258" y="6125"/>
                </a:lnTo>
                <a:lnTo>
                  <a:pt x="447410" y="8135"/>
                </a:lnTo>
                <a:lnTo>
                  <a:pt x="430259" y="47558"/>
                </a:lnTo>
                <a:lnTo>
                  <a:pt x="440515" y="47558"/>
                </a:lnTo>
                <a:lnTo>
                  <a:pt x="453232" y="18784"/>
                </a:lnTo>
                <a:lnTo>
                  <a:pt x="462951" y="18784"/>
                </a:lnTo>
                <a:lnTo>
                  <a:pt x="457185" y="240"/>
                </a:lnTo>
                <a:lnTo>
                  <a:pt x="455295" y="240"/>
                </a:lnTo>
                <a:lnTo>
                  <a:pt x="453975" y="209"/>
                </a:lnTo>
                <a:close/>
              </a:path>
              <a:path w="743584" h="78740">
                <a:moveTo>
                  <a:pt x="457075" y="209"/>
                </a:moveTo>
                <a:lnTo>
                  <a:pt x="455295" y="240"/>
                </a:lnTo>
                <a:lnTo>
                  <a:pt x="457185" y="240"/>
                </a:lnTo>
                <a:close/>
              </a:path>
              <a:path w="743584" h="78740">
                <a:moveTo>
                  <a:pt x="328565" y="240"/>
                </a:moveTo>
                <a:lnTo>
                  <a:pt x="323738" y="73945"/>
                </a:lnTo>
                <a:lnTo>
                  <a:pt x="324000" y="74919"/>
                </a:lnTo>
                <a:lnTo>
                  <a:pt x="324901" y="76678"/>
                </a:lnTo>
                <a:lnTo>
                  <a:pt x="325497" y="77369"/>
                </a:lnTo>
                <a:lnTo>
                  <a:pt x="327016" y="78405"/>
                </a:lnTo>
                <a:lnTo>
                  <a:pt x="327843" y="78699"/>
                </a:lnTo>
                <a:lnTo>
                  <a:pt x="329843" y="78699"/>
                </a:lnTo>
                <a:lnTo>
                  <a:pt x="333696" y="54417"/>
                </a:lnTo>
                <a:lnTo>
                  <a:pt x="368531" y="54417"/>
                </a:lnTo>
                <a:lnTo>
                  <a:pt x="368888" y="53956"/>
                </a:lnTo>
                <a:lnTo>
                  <a:pt x="346523" y="53956"/>
                </a:lnTo>
                <a:lnTo>
                  <a:pt x="344062" y="53349"/>
                </a:lnTo>
                <a:lnTo>
                  <a:pt x="332660" y="29182"/>
                </a:lnTo>
                <a:lnTo>
                  <a:pt x="332869" y="27056"/>
                </a:lnTo>
                <a:lnTo>
                  <a:pt x="350272" y="8942"/>
                </a:lnTo>
                <a:lnTo>
                  <a:pt x="368960" y="8942"/>
                </a:lnTo>
                <a:lnTo>
                  <a:pt x="368600" y="8481"/>
                </a:lnTo>
                <a:lnTo>
                  <a:pt x="333696" y="8481"/>
                </a:lnTo>
                <a:lnTo>
                  <a:pt x="333633" y="3727"/>
                </a:lnTo>
                <a:lnTo>
                  <a:pt x="333194" y="2502"/>
                </a:lnTo>
                <a:lnTo>
                  <a:pt x="332220" y="1602"/>
                </a:lnTo>
                <a:lnTo>
                  <a:pt x="331298" y="712"/>
                </a:lnTo>
                <a:lnTo>
                  <a:pt x="330073" y="251"/>
                </a:lnTo>
                <a:lnTo>
                  <a:pt x="328565" y="240"/>
                </a:lnTo>
                <a:close/>
              </a:path>
              <a:path w="743584" h="78740">
                <a:moveTo>
                  <a:pt x="368531" y="54417"/>
                </a:moveTo>
                <a:lnTo>
                  <a:pt x="333916" y="54417"/>
                </a:lnTo>
                <a:lnTo>
                  <a:pt x="335979" y="57171"/>
                </a:lnTo>
                <a:lnTo>
                  <a:pt x="338377" y="59233"/>
                </a:lnTo>
                <a:lnTo>
                  <a:pt x="343842" y="61987"/>
                </a:lnTo>
                <a:lnTo>
                  <a:pt x="346900" y="62668"/>
                </a:lnTo>
                <a:lnTo>
                  <a:pt x="353559" y="62657"/>
                </a:lnTo>
                <a:lnTo>
                  <a:pt x="356586" y="62113"/>
                </a:lnTo>
                <a:lnTo>
                  <a:pt x="361978" y="59882"/>
                </a:lnTo>
                <a:lnTo>
                  <a:pt x="364376" y="58343"/>
                </a:lnTo>
                <a:lnTo>
                  <a:pt x="368531" y="54417"/>
                </a:lnTo>
                <a:close/>
              </a:path>
              <a:path w="743584" h="78740">
                <a:moveTo>
                  <a:pt x="368960" y="8942"/>
                </a:moveTo>
                <a:lnTo>
                  <a:pt x="350272" y="8942"/>
                </a:lnTo>
                <a:lnTo>
                  <a:pt x="352554" y="8973"/>
                </a:lnTo>
                <a:lnTo>
                  <a:pt x="354575" y="9392"/>
                </a:lnTo>
                <a:lnTo>
                  <a:pt x="366092" y="34428"/>
                </a:lnTo>
                <a:lnTo>
                  <a:pt x="365946" y="35852"/>
                </a:lnTo>
                <a:lnTo>
                  <a:pt x="351664" y="53956"/>
                </a:lnTo>
                <a:lnTo>
                  <a:pt x="368888" y="53956"/>
                </a:lnTo>
                <a:lnTo>
                  <a:pt x="376103" y="34428"/>
                </a:lnTo>
                <a:lnTo>
                  <a:pt x="376016" y="27056"/>
                </a:lnTo>
                <a:lnTo>
                  <a:pt x="375747" y="24711"/>
                </a:lnTo>
                <a:lnTo>
                  <a:pt x="374302" y="18690"/>
                </a:lnTo>
                <a:lnTo>
                  <a:pt x="373224" y="15873"/>
                </a:lnTo>
                <a:lnTo>
                  <a:pt x="370323" y="10690"/>
                </a:lnTo>
                <a:lnTo>
                  <a:pt x="368960" y="8942"/>
                </a:lnTo>
                <a:close/>
              </a:path>
              <a:path w="743584" h="78740">
                <a:moveTo>
                  <a:pt x="349130" y="240"/>
                </a:moveTo>
                <a:lnTo>
                  <a:pt x="333916" y="8481"/>
                </a:lnTo>
                <a:lnTo>
                  <a:pt x="368600" y="8481"/>
                </a:lnTo>
                <a:lnTo>
                  <a:pt x="349130" y="240"/>
                </a:lnTo>
                <a:close/>
              </a:path>
              <a:path w="743584" h="78740">
                <a:moveTo>
                  <a:pt x="300692" y="53516"/>
                </a:moveTo>
                <a:lnTo>
                  <a:pt x="291310" y="53516"/>
                </a:lnTo>
                <a:lnTo>
                  <a:pt x="291348" y="59087"/>
                </a:lnTo>
                <a:lnTo>
                  <a:pt x="295142" y="62668"/>
                </a:lnTo>
                <a:lnTo>
                  <a:pt x="297509" y="62657"/>
                </a:lnTo>
                <a:lnTo>
                  <a:pt x="298640" y="62176"/>
                </a:lnTo>
                <a:lnTo>
                  <a:pt x="299467" y="61254"/>
                </a:lnTo>
                <a:lnTo>
                  <a:pt x="300263" y="60322"/>
                </a:lnTo>
                <a:lnTo>
                  <a:pt x="300692" y="59087"/>
                </a:lnTo>
                <a:lnTo>
                  <a:pt x="300692" y="53516"/>
                </a:lnTo>
                <a:close/>
              </a:path>
              <a:path w="743584" h="78740">
                <a:moveTo>
                  <a:pt x="276420" y="240"/>
                </a:moveTo>
                <a:lnTo>
                  <a:pt x="247877" y="28417"/>
                </a:lnTo>
                <a:lnTo>
                  <a:pt x="247887" y="36093"/>
                </a:lnTo>
                <a:lnTo>
                  <a:pt x="270996" y="62657"/>
                </a:lnTo>
                <a:lnTo>
                  <a:pt x="278242" y="62657"/>
                </a:lnTo>
                <a:lnTo>
                  <a:pt x="281137" y="61851"/>
                </a:lnTo>
                <a:lnTo>
                  <a:pt x="286462" y="58752"/>
                </a:lnTo>
                <a:lnTo>
                  <a:pt x="288912" y="56511"/>
                </a:lnTo>
                <a:lnTo>
                  <a:pt x="290770" y="53956"/>
                </a:lnTo>
                <a:lnTo>
                  <a:pt x="271604" y="53956"/>
                </a:lnTo>
                <a:lnTo>
                  <a:pt x="269552" y="53495"/>
                </a:lnTo>
                <a:lnTo>
                  <a:pt x="257843" y="28417"/>
                </a:lnTo>
                <a:lnTo>
                  <a:pt x="258159" y="25747"/>
                </a:lnTo>
                <a:lnTo>
                  <a:pt x="300692" y="8942"/>
                </a:lnTo>
                <a:lnTo>
                  <a:pt x="300692" y="8481"/>
                </a:lnTo>
                <a:lnTo>
                  <a:pt x="291090" y="8481"/>
                </a:lnTo>
                <a:lnTo>
                  <a:pt x="289394" y="6575"/>
                </a:lnTo>
                <a:lnTo>
                  <a:pt x="287708" y="5005"/>
                </a:lnTo>
                <a:lnTo>
                  <a:pt x="284357" y="2586"/>
                </a:lnTo>
                <a:lnTo>
                  <a:pt x="282546" y="1685"/>
                </a:lnTo>
                <a:lnTo>
                  <a:pt x="278640" y="513"/>
                </a:lnTo>
                <a:lnTo>
                  <a:pt x="276420" y="240"/>
                </a:lnTo>
                <a:close/>
              </a:path>
              <a:path w="743584" h="78740">
                <a:moveTo>
                  <a:pt x="300692" y="8942"/>
                </a:moveTo>
                <a:lnTo>
                  <a:pt x="274400" y="8942"/>
                </a:lnTo>
                <a:lnTo>
                  <a:pt x="277279" y="8973"/>
                </a:lnTo>
                <a:lnTo>
                  <a:pt x="279782" y="9633"/>
                </a:lnTo>
                <a:lnTo>
                  <a:pt x="291331" y="34386"/>
                </a:lnTo>
                <a:lnTo>
                  <a:pt x="291006" y="37182"/>
                </a:lnTo>
                <a:lnTo>
                  <a:pt x="277101" y="53956"/>
                </a:lnTo>
                <a:lnTo>
                  <a:pt x="290770" y="53956"/>
                </a:lnTo>
                <a:lnTo>
                  <a:pt x="291090" y="53516"/>
                </a:lnTo>
                <a:lnTo>
                  <a:pt x="300692" y="53516"/>
                </a:lnTo>
                <a:lnTo>
                  <a:pt x="300692" y="8942"/>
                </a:lnTo>
                <a:close/>
              </a:path>
              <a:path w="743584" h="78740">
                <a:moveTo>
                  <a:pt x="295990" y="240"/>
                </a:moveTo>
                <a:lnTo>
                  <a:pt x="291310" y="8481"/>
                </a:lnTo>
                <a:lnTo>
                  <a:pt x="300692" y="8481"/>
                </a:lnTo>
                <a:lnTo>
                  <a:pt x="295990" y="240"/>
                </a:lnTo>
                <a:close/>
              </a:path>
              <a:path w="743584" h="78740">
                <a:moveTo>
                  <a:pt x="224097" y="921"/>
                </a:moveTo>
                <a:lnTo>
                  <a:pt x="192015" y="921"/>
                </a:lnTo>
                <a:lnTo>
                  <a:pt x="191009" y="942"/>
                </a:lnTo>
                <a:lnTo>
                  <a:pt x="187093" y="5109"/>
                </a:lnTo>
                <a:lnTo>
                  <a:pt x="187114" y="27496"/>
                </a:lnTo>
                <a:lnTo>
                  <a:pt x="186884" y="31653"/>
                </a:lnTo>
                <a:lnTo>
                  <a:pt x="177476" y="53495"/>
                </a:lnTo>
                <a:lnTo>
                  <a:pt x="176591" y="54500"/>
                </a:lnTo>
                <a:lnTo>
                  <a:pt x="175146" y="56542"/>
                </a:lnTo>
                <a:lnTo>
                  <a:pt x="174789" y="57516"/>
                </a:lnTo>
                <a:lnTo>
                  <a:pt x="174757" y="59254"/>
                </a:lnTo>
                <a:lnTo>
                  <a:pt x="174978" y="59914"/>
                </a:lnTo>
                <a:lnTo>
                  <a:pt x="180811" y="62689"/>
                </a:lnTo>
                <a:lnTo>
                  <a:pt x="182748" y="61568"/>
                </a:lnTo>
                <a:lnTo>
                  <a:pt x="196465" y="9633"/>
                </a:lnTo>
                <a:lnTo>
                  <a:pt x="227553" y="9633"/>
                </a:lnTo>
                <a:lnTo>
                  <a:pt x="227541" y="4240"/>
                </a:lnTo>
                <a:lnTo>
                  <a:pt x="227186" y="3130"/>
                </a:lnTo>
                <a:lnTo>
                  <a:pt x="225532" y="1382"/>
                </a:lnTo>
                <a:lnTo>
                  <a:pt x="224097" y="921"/>
                </a:lnTo>
                <a:close/>
              </a:path>
              <a:path w="743584" h="78740">
                <a:moveTo>
                  <a:pt x="227553" y="9633"/>
                </a:moveTo>
                <a:lnTo>
                  <a:pt x="217595" y="9633"/>
                </a:lnTo>
                <a:lnTo>
                  <a:pt x="217636" y="59307"/>
                </a:lnTo>
                <a:lnTo>
                  <a:pt x="218087" y="60458"/>
                </a:lnTo>
                <a:lnTo>
                  <a:pt x="219951" y="62197"/>
                </a:lnTo>
                <a:lnTo>
                  <a:pt x="221186" y="62657"/>
                </a:lnTo>
                <a:lnTo>
                  <a:pt x="223649" y="62657"/>
                </a:lnTo>
                <a:lnTo>
                  <a:pt x="227553" y="9633"/>
                </a:lnTo>
                <a:close/>
              </a:path>
              <a:path w="743584" h="78740">
                <a:moveTo>
                  <a:pt x="116038" y="240"/>
                </a:moveTo>
                <a:lnTo>
                  <a:pt x="110195" y="58144"/>
                </a:lnTo>
                <a:lnTo>
                  <a:pt x="110405" y="59485"/>
                </a:lnTo>
                <a:lnTo>
                  <a:pt x="111274" y="61327"/>
                </a:lnTo>
                <a:lnTo>
                  <a:pt x="111839" y="61935"/>
                </a:lnTo>
                <a:lnTo>
                  <a:pt x="113242" y="62532"/>
                </a:lnTo>
                <a:lnTo>
                  <a:pt x="114017" y="62689"/>
                </a:lnTo>
                <a:lnTo>
                  <a:pt x="115884" y="62657"/>
                </a:lnTo>
                <a:lnTo>
                  <a:pt x="124121" y="54082"/>
                </a:lnTo>
                <a:lnTo>
                  <a:pt x="130762" y="44229"/>
                </a:lnTo>
                <a:lnTo>
                  <a:pt x="120121" y="44229"/>
                </a:lnTo>
                <a:lnTo>
                  <a:pt x="120101" y="4471"/>
                </a:lnTo>
                <a:lnTo>
                  <a:pt x="119881" y="3486"/>
                </a:lnTo>
                <a:lnTo>
                  <a:pt x="118998" y="1926"/>
                </a:lnTo>
                <a:lnTo>
                  <a:pt x="118383" y="1277"/>
                </a:lnTo>
                <a:lnTo>
                  <a:pt x="117598" y="869"/>
                </a:lnTo>
                <a:lnTo>
                  <a:pt x="116876" y="450"/>
                </a:lnTo>
                <a:lnTo>
                  <a:pt x="116038" y="240"/>
                </a:lnTo>
                <a:close/>
              </a:path>
              <a:path w="743584" h="78740">
                <a:moveTo>
                  <a:pt x="157838" y="18784"/>
                </a:moveTo>
                <a:lnTo>
                  <a:pt x="147911" y="18784"/>
                </a:lnTo>
                <a:lnTo>
                  <a:pt x="147962" y="59485"/>
                </a:lnTo>
                <a:lnTo>
                  <a:pt x="148241" y="60375"/>
                </a:lnTo>
                <a:lnTo>
                  <a:pt x="148323" y="60521"/>
                </a:lnTo>
                <a:lnTo>
                  <a:pt x="149817" y="62197"/>
                </a:lnTo>
                <a:lnTo>
                  <a:pt x="151063" y="62657"/>
                </a:lnTo>
                <a:lnTo>
                  <a:pt x="154570" y="62657"/>
                </a:lnTo>
                <a:lnTo>
                  <a:pt x="155785" y="62249"/>
                </a:lnTo>
                <a:lnTo>
                  <a:pt x="157450" y="60521"/>
                </a:lnTo>
                <a:lnTo>
                  <a:pt x="157762" y="59485"/>
                </a:lnTo>
                <a:lnTo>
                  <a:pt x="157838" y="18784"/>
                </a:lnTo>
                <a:close/>
              </a:path>
              <a:path w="743584" h="78740">
                <a:moveTo>
                  <a:pt x="152445" y="209"/>
                </a:moveTo>
                <a:lnTo>
                  <a:pt x="145723" y="6533"/>
                </a:lnTo>
                <a:lnTo>
                  <a:pt x="120121" y="44229"/>
                </a:lnTo>
                <a:lnTo>
                  <a:pt x="130762" y="44229"/>
                </a:lnTo>
                <a:lnTo>
                  <a:pt x="147911" y="18784"/>
                </a:lnTo>
                <a:lnTo>
                  <a:pt x="157838" y="18784"/>
                </a:lnTo>
                <a:lnTo>
                  <a:pt x="153387" y="240"/>
                </a:lnTo>
                <a:lnTo>
                  <a:pt x="152445" y="209"/>
                </a:lnTo>
                <a:close/>
              </a:path>
              <a:path w="743584" h="78740">
                <a:moveTo>
                  <a:pt x="49841" y="54417"/>
                </a:moveTo>
                <a:lnTo>
                  <a:pt x="39915" y="54417"/>
                </a:lnTo>
                <a:lnTo>
                  <a:pt x="39915" y="73945"/>
                </a:lnTo>
                <a:lnTo>
                  <a:pt x="44009" y="78699"/>
                </a:lnTo>
                <a:lnTo>
                  <a:pt x="45998" y="78699"/>
                </a:lnTo>
                <a:lnTo>
                  <a:pt x="49841" y="54417"/>
                </a:lnTo>
                <a:close/>
              </a:path>
              <a:path w="743584" h="78740">
                <a:moveTo>
                  <a:pt x="28177" y="240"/>
                </a:moveTo>
                <a:lnTo>
                  <a:pt x="20878" y="251"/>
                </a:lnTo>
                <a:lnTo>
                  <a:pt x="17748" y="795"/>
                </a:lnTo>
                <a:lnTo>
                  <a:pt x="15046" y="1895"/>
                </a:lnTo>
                <a:lnTo>
                  <a:pt x="12334" y="2963"/>
                </a:lnTo>
                <a:lnTo>
                  <a:pt x="10010" y="4492"/>
                </a:lnTo>
                <a:lnTo>
                  <a:pt x="6188" y="8376"/>
                </a:lnTo>
                <a:lnTo>
                  <a:pt x="4628" y="10617"/>
                </a:lnTo>
                <a:lnTo>
                  <a:pt x="3213" y="13716"/>
                </a:lnTo>
                <a:lnTo>
                  <a:pt x="2240" y="15779"/>
                </a:lnTo>
                <a:lnTo>
                  <a:pt x="1382" y="18585"/>
                </a:lnTo>
                <a:lnTo>
                  <a:pt x="272" y="24585"/>
                </a:lnTo>
                <a:lnTo>
                  <a:pt x="0" y="27705"/>
                </a:lnTo>
                <a:lnTo>
                  <a:pt x="25" y="34574"/>
                </a:lnTo>
                <a:lnTo>
                  <a:pt x="20826" y="62657"/>
                </a:lnTo>
                <a:lnTo>
                  <a:pt x="27510" y="62657"/>
                </a:lnTo>
                <a:lnTo>
                  <a:pt x="30386" y="61987"/>
                </a:lnTo>
                <a:lnTo>
                  <a:pt x="35381" y="59233"/>
                </a:lnTo>
                <a:lnTo>
                  <a:pt x="37653" y="57171"/>
                </a:lnTo>
                <a:lnTo>
                  <a:pt x="39663" y="54417"/>
                </a:lnTo>
                <a:lnTo>
                  <a:pt x="83120" y="54417"/>
                </a:lnTo>
                <a:lnTo>
                  <a:pt x="83458" y="53956"/>
                </a:lnTo>
                <a:lnTo>
                  <a:pt x="22156" y="53956"/>
                </a:lnTo>
                <a:lnTo>
                  <a:pt x="19821" y="53349"/>
                </a:lnTo>
                <a:lnTo>
                  <a:pt x="15979" y="50930"/>
                </a:lnTo>
                <a:lnTo>
                  <a:pt x="14439" y="49317"/>
                </a:lnTo>
                <a:lnTo>
                  <a:pt x="13287" y="47223"/>
                </a:lnTo>
                <a:lnTo>
                  <a:pt x="12093" y="45129"/>
                </a:lnTo>
                <a:lnTo>
                  <a:pt x="11243" y="42647"/>
                </a:lnTo>
                <a:lnTo>
                  <a:pt x="10254" y="37621"/>
                </a:lnTo>
                <a:lnTo>
                  <a:pt x="10178" y="37161"/>
                </a:lnTo>
                <a:lnTo>
                  <a:pt x="9973" y="34574"/>
                </a:lnTo>
                <a:lnTo>
                  <a:pt x="9994" y="27705"/>
                </a:lnTo>
                <a:lnTo>
                  <a:pt x="24931" y="8942"/>
                </a:lnTo>
                <a:lnTo>
                  <a:pt x="84003" y="8942"/>
                </a:lnTo>
                <a:lnTo>
                  <a:pt x="83682" y="8481"/>
                </a:lnTo>
                <a:lnTo>
                  <a:pt x="39663" y="8481"/>
                </a:lnTo>
                <a:lnTo>
                  <a:pt x="38302" y="5790"/>
                </a:lnTo>
                <a:lnTo>
                  <a:pt x="36365" y="3727"/>
                </a:lnTo>
                <a:lnTo>
                  <a:pt x="31307" y="942"/>
                </a:lnTo>
                <a:lnTo>
                  <a:pt x="28177" y="240"/>
                </a:lnTo>
                <a:close/>
              </a:path>
              <a:path w="743584" h="78740">
                <a:moveTo>
                  <a:pt x="83120" y="54417"/>
                </a:moveTo>
                <a:lnTo>
                  <a:pt x="50082" y="54417"/>
                </a:lnTo>
                <a:lnTo>
                  <a:pt x="52092" y="57171"/>
                </a:lnTo>
                <a:lnTo>
                  <a:pt x="54375" y="59233"/>
                </a:lnTo>
                <a:lnTo>
                  <a:pt x="59359" y="61987"/>
                </a:lnTo>
                <a:lnTo>
                  <a:pt x="62280" y="62668"/>
                </a:lnTo>
                <a:lnTo>
                  <a:pt x="68919" y="62657"/>
                </a:lnTo>
                <a:lnTo>
                  <a:pt x="71882" y="62092"/>
                </a:lnTo>
                <a:lnTo>
                  <a:pt x="77076" y="59862"/>
                </a:lnTo>
                <a:lnTo>
                  <a:pt x="79337" y="58312"/>
                </a:lnTo>
                <a:lnTo>
                  <a:pt x="83120" y="54417"/>
                </a:lnTo>
                <a:close/>
              </a:path>
              <a:path w="743584" h="78740">
                <a:moveTo>
                  <a:pt x="64814" y="8942"/>
                </a:moveTo>
                <a:lnTo>
                  <a:pt x="24931" y="8942"/>
                </a:lnTo>
                <a:lnTo>
                  <a:pt x="27444" y="8973"/>
                </a:lnTo>
                <a:lnTo>
                  <a:pt x="29622" y="9601"/>
                </a:lnTo>
                <a:lnTo>
                  <a:pt x="39915" y="34574"/>
                </a:lnTo>
                <a:lnTo>
                  <a:pt x="39548" y="37621"/>
                </a:lnTo>
                <a:lnTo>
                  <a:pt x="38805" y="40396"/>
                </a:lnTo>
                <a:lnTo>
                  <a:pt x="38114" y="43129"/>
                </a:lnTo>
                <a:lnTo>
                  <a:pt x="31014" y="52270"/>
                </a:lnTo>
                <a:lnTo>
                  <a:pt x="29192" y="53391"/>
                </a:lnTo>
                <a:lnTo>
                  <a:pt x="27151" y="53956"/>
                </a:lnTo>
                <a:lnTo>
                  <a:pt x="62825" y="53956"/>
                </a:lnTo>
                <a:lnTo>
                  <a:pt x="60720" y="53391"/>
                </a:lnTo>
                <a:lnTo>
                  <a:pt x="56940" y="51171"/>
                </a:lnTo>
                <a:lnTo>
                  <a:pt x="49841" y="34574"/>
                </a:lnTo>
                <a:lnTo>
                  <a:pt x="49919" y="27705"/>
                </a:lnTo>
                <a:lnTo>
                  <a:pt x="62312" y="8973"/>
                </a:lnTo>
                <a:lnTo>
                  <a:pt x="64814" y="8942"/>
                </a:lnTo>
                <a:close/>
              </a:path>
              <a:path w="743584" h="78740">
                <a:moveTo>
                  <a:pt x="84003" y="8942"/>
                </a:moveTo>
                <a:lnTo>
                  <a:pt x="64814" y="8942"/>
                </a:lnTo>
                <a:lnTo>
                  <a:pt x="67579" y="8973"/>
                </a:lnTo>
                <a:lnTo>
                  <a:pt x="69893" y="9601"/>
                </a:lnTo>
                <a:lnTo>
                  <a:pt x="79902" y="34574"/>
                </a:lnTo>
                <a:lnTo>
                  <a:pt x="79641" y="37161"/>
                </a:lnTo>
                <a:lnTo>
                  <a:pt x="71945" y="52134"/>
                </a:lnTo>
                <a:lnTo>
                  <a:pt x="70081" y="53349"/>
                </a:lnTo>
                <a:lnTo>
                  <a:pt x="67819" y="53956"/>
                </a:lnTo>
                <a:lnTo>
                  <a:pt x="83458" y="53956"/>
                </a:lnTo>
                <a:lnTo>
                  <a:pt x="89850" y="27705"/>
                </a:lnTo>
                <a:lnTo>
                  <a:pt x="89599" y="24585"/>
                </a:lnTo>
                <a:lnTo>
                  <a:pt x="88468" y="18585"/>
                </a:lnTo>
                <a:lnTo>
                  <a:pt x="87588" y="15779"/>
                </a:lnTo>
                <a:lnTo>
                  <a:pt x="85170" y="10617"/>
                </a:lnTo>
                <a:lnTo>
                  <a:pt x="84003" y="8942"/>
                </a:lnTo>
                <a:close/>
              </a:path>
              <a:path w="743584" h="78740">
                <a:moveTo>
                  <a:pt x="46239" y="0"/>
                </a:moveTo>
                <a:lnTo>
                  <a:pt x="43307" y="0"/>
                </a:lnTo>
                <a:lnTo>
                  <a:pt x="42166" y="523"/>
                </a:lnTo>
                <a:lnTo>
                  <a:pt x="40396" y="2523"/>
                </a:lnTo>
                <a:lnTo>
                  <a:pt x="40013" y="3539"/>
                </a:lnTo>
                <a:lnTo>
                  <a:pt x="39915" y="8481"/>
                </a:lnTo>
                <a:lnTo>
                  <a:pt x="49841" y="8481"/>
                </a:lnTo>
                <a:lnTo>
                  <a:pt x="49841" y="3539"/>
                </a:lnTo>
                <a:lnTo>
                  <a:pt x="49328" y="2261"/>
                </a:lnTo>
                <a:lnTo>
                  <a:pt x="47464" y="481"/>
                </a:lnTo>
                <a:lnTo>
                  <a:pt x="46239" y="0"/>
                </a:lnTo>
                <a:close/>
              </a:path>
              <a:path w="743584" h="78740">
                <a:moveTo>
                  <a:pt x="65275" y="240"/>
                </a:moveTo>
                <a:lnTo>
                  <a:pt x="50082" y="8481"/>
                </a:lnTo>
                <a:lnTo>
                  <a:pt x="83682" y="8481"/>
                </a:lnTo>
                <a:lnTo>
                  <a:pt x="65275" y="240"/>
                </a:lnTo>
                <a:close/>
              </a:path>
              <a:path w="743584" h="78740">
                <a:moveTo>
                  <a:pt x="738396" y="209"/>
                </a:moveTo>
                <a:lnTo>
                  <a:pt x="736721" y="240"/>
                </a:lnTo>
                <a:lnTo>
                  <a:pt x="716103" y="240"/>
                </a:lnTo>
                <a:lnTo>
                  <a:pt x="713653" y="565"/>
                </a:lnTo>
                <a:lnTo>
                  <a:pt x="699842" y="10146"/>
                </a:lnTo>
                <a:lnTo>
                  <a:pt x="698627" y="12470"/>
                </a:lnTo>
                <a:lnTo>
                  <a:pt x="698020" y="15287"/>
                </a:lnTo>
                <a:lnTo>
                  <a:pt x="697999" y="20899"/>
                </a:lnTo>
                <a:lnTo>
                  <a:pt x="698408" y="22952"/>
                </a:lnTo>
                <a:lnTo>
                  <a:pt x="713632" y="34250"/>
                </a:lnTo>
                <a:lnTo>
                  <a:pt x="697811" y="54333"/>
                </a:lnTo>
                <a:lnTo>
                  <a:pt x="697340" y="55150"/>
                </a:lnTo>
                <a:lnTo>
                  <a:pt x="696669" y="56815"/>
                </a:lnTo>
                <a:lnTo>
                  <a:pt x="696513" y="57516"/>
                </a:lnTo>
                <a:lnTo>
                  <a:pt x="696520" y="59150"/>
                </a:lnTo>
                <a:lnTo>
                  <a:pt x="700334" y="62668"/>
                </a:lnTo>
                <a:lnTo>
                  <a:pt x="702136" y="62657"/>
                </a:lnTo>
                <a:lnTo>
                  <a:pt x="702952" y="62458"/>
                </a:lnTo>
                <a:lnTo>
                  <a:pt x="704533" y="61652"/>
                </a:lnTo>
                <a:lnTo>
                  <a:pt x="705235" y="61024"/>
                </a:lnTo>
                <a:lnTo>
                  <a:pt x="724051" y="35527"/>
                </a:lnTo>
                <a:lnTo>
                  <a:pt x="743359" y="35527"/>
                </a:lnTo>
                <a:lnTo>
                  <a:pt x="743359" y="27842"/>
                </a:lnTo>
                <a:lnTo>
                  <a:pt x="719035" y="27842"/>
                </a:lnTo>
                <a:lnTo>
                  <a:pt x="717580" y="27685"/>
                </a:lnTo>
                <a:lnTo>
                  <a:pt x="714805" y="27056"/>
                </a:lnTo>
                <a:lnTo>
                  <a:pt x="713548" y="26533"/>
                </a:lnTo>
                <a:lnTo>
                  <a:pt x="712428" y="25800"/>
                </a:lnTo>
                <a:lnTo>
                  <a:pt x="711308" y="25098"/>
                </a:lnTo>
                <a:lnTo>
                  <a:pt x="710397" y="24124"/>
                </a:lnTo>
                <a:lnTo>
                  <a:pt x="709758" y="22920"/>
                </a:lnTo>
                <a:lnTo>
                  <a:pt x="709088" y="21716"/>
                </a:lnTo>
                <a:lnTo>
                  <a:pt x="708732" y="20229"/>
                </a:lnTo>
                <a:lnTo>
                  <a:pt x="708732" y="16198"/>
                </a:lnTo>
                <a:lnTo>
                  <a:pt x="718690" y="8921"/>
                </a:lnTo>
                <a:lnTo>
                  <a:pt x="743359" y="8921"/>
                </a:lnTo>
                <a:lnTo>
                  <a:pt x="743380" y="4900"/>
                </a:lnTo>
                <a:lnTo>
                  <a:pt x="743181" y="3622"/>
                </a:lnTo>
                <a:lnTo>
                  <a:pt x="742741" y="2722"/>
                </a:lnTo>
                <a:lnTo>
                  <a:pt x="742343" y="1811"/>
                </a:lnTo>
                <a:lnTo>
                  <a:pt x="741663" y="1162"/>
                </a:lnTo>
                <a:lnTo>
                  <a:pt x="739726" y="408"/>
                </a:lnTo>
                <a:lnTo>
                  <a:pt x="738396" y="209"/>
                </a:lnTo>
                <a:close/>
              </a:path>
              <a:path w="743584" h="78740">
                <a:moveTo>
                  <a:pt x="743359" y="35527"/>
                </a:moveTo>
                <a:lnTo>
                  <a:pt x="733412" y="35527"/>
                </a:lnTo>
                <a:lnTo>
                  <a:pt x="733443" y="58668"/>
                </a:lnTo>
                <a:lnTo>
                  <a:pt x="737506" y="62668"/>
                </a:lnTo>
                <a:lnTo>
                  <a:pt x="739893" y="62657"/>
                </a:lnTo>
                <a:lnTo>
                  <a:pt x="741087" y="62197"/>
                </a:lnTo>
                <a:lnTo>
                  <a:pt x="742867" y="60406"/>
                </a:lnTo>
                <a:lnTo>
                  <a:pt x="743349" y="59150"/>
                </a:lnTo>
                <a:lnTo>
                  <a:pt x="743359" y="35527"/>
                </a:lnTo>
                <a:close/>
              </a:path>
              <a:path w="743584" h="78740">
                <a:moveTo>
                  <a:pt x="743359" y="8921"/>
                </a:moveTo>
                <a:lnTo>
                  <a:pt x="718690" y="8921"/>
                </a:lnTo>
                <a:lnTo>
                  <a:pt x="721077" y="8942"/>
                </a:lnTo>
                <a:lnTo>
                  <a:pt x="733412" y="8942"/>
                </a:lnTo>
                <a:lnTo>
                  <a:pt x="733412" y="27842"/>
                </a:lnTo>
                <a:lnTo>
                  <a:pt x="743359" y="27842"/>
                </a:lnTo>
                <a:lnTo>
                  <a:pt x="743359" y="8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17879" y="1510271"/>
            <a:ext cx="3932949" cy="1158009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1257300" algn="just">
              <a:lnSpc>
                <a:spcPts val="2800"/>
              </a:lnSpc>
              <a:spcBef>
                <a:spcPts val="330"/>
              </a:spcBef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Фестиваль Дмитрия Хворостовского</a:t>
            </a:r>
          </a:p>
          <a:p>
            <a:pPr marL="12700" marR="1257300" algn="just">
              <a:lnSpc>
                <a:spcPts val="2800"/>
              </a:lnSpc>
              <a:spcBef>
                <a:spcPts val="330"/>
              </a:spcBef>
            </a:pPr>
            <a:r>
              <a:rPr 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20, 28, 29, 30 октября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487894" y="5293215"/>
            <a:ext cx="3124200" cy="17107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2870"/>
              </a:lnSpc>
              <a:spcBef>
                <a:spcPts val="120"/>
              </a:spcBef>
            </a:pP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Магия дудука</a:t>
            </a:r>
          </a:p>
          <a:p>
            <a:pPr marL="12700">
              <a:lnSpc>
                <a:spcPts val="2870"/>
              </a:lnSpc>
            </a:pPr>
            <a:r>
              <a:rPr sz="2000" b="1" spc="1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sz="2000" b="1" spc="-3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1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00" spc="15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Аргишти</a:t>
            </a:r>
            <a:r>
              <a:rPr sz="1600" spc="-1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(дудук,</a:t>
            </a:r>
            <a:r>
              <a:rPr sz="1600" spc="-1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Санкт-Петербург)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650"/>
              </a:lnSpc>
              <a:spcBef>
                <a:spcPts val="370"/>
              </a:spcBef>
            </a:pPr>
            <a:r>
              <a:rPr sz="1600" spc="1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</a:t>
            </a:r>
            <a:r>
              <a:rPr sz="160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филармонический </a:t>
            </a:r>
            <a:r>
              <a:rPr sz="1600" spc="5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русский</a:t>
            </a:r>
            <a:r>
              <a:rPr sz="160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5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оркестр</a:t>
            </a:r>
            <a:r>
              <a:rPr sz="160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</a:t>
            </a:r>
            <a:r>
              <a:rPr sz="160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2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sz="160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5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</a:t>
            </a:r>
            <a:r>
              <a:rPr sz="160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5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Бардина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79004" y="2841910"/>
            <a:ext cx="3473411" cy="2165978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ts val="2735"/>
              </a:lnSpc>
            </a:pPr>
            <a:r>
              <a:rPr lang="ru-RU" sz="2400" spc="-2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"Как на Верины именины". Ансамбль "Вольница"</a:t>
            </a:r>
          </a:p>
          <a:p>
            <a:pPr marL="12700">
              <a:lnSpc>
                <a:spcPts val="2735"/>
              </a:lnSpc>
            </a:pPr>
            <a:r>
              <a:rPr lang="ru-RU" sz="2000" b="1" spc="-2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октября</a:t>
            </a:r>
          </a:p>
          <a:p>
            <a:pPr marL="12700"/>
            <a:r>
              <a:rPr lang="ru-RU" sz="1600" spc="-2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композиторов Красноярского края, аранжировки народных песен, сочинения отечественных авторов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166849" y="2783677"/>
            <a:ext cx="3221602" cy="2294218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330"/>
              </a:spcBef>
            </a:pP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 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столицы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Концерт №1 "Лондон«</a:t>
            </a:r>
          </a:p>
          <a:p>
            <a:pPr marL="12700" marR="5080">
              <a:lnSpc>
                <a:spcPts val="2800"/>
              </a:lnSpc>
              <a:spcBef>
                <a:spcPts val="330"/>
              </a:spcBef>
            </a:pPr>
            <a:r>
              <a:rPr sz="2000" b="1" spc="1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sz="2000" b="1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15" dirty="0" err="1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</a:t>
            </a:r>
            <a:endParaRPr lang="ru-RU" sz="2000" b="1" spc="15" dirty="0">
              <a:solidFill>
                <a:srgbClr val="2528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spcBef>
                <a:spcPts val="33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академический симфонический оркестр и солист Никита Борисоглебский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166849" y="5193292"/>
            <a:ext cx="3450828" cy="1647887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330"/>
              </a:spcBef>
            </a:pP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 в страну  </a:t>
            </a:r>
            <a:r>
              <a:rPr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Мультиленд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2800"/>
              </a:lnSpc>
              <a:spcBef>
                <a:spcPts val="330"/>
              </a:spcBef>
            </a:pPr>
            <a:r>
              <a:rPr sz="2000" spc="290" dirty="0">
                <a:solidFill>
                  <a:srgbClr val="EA5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</a:t>
            </a:r>
            <a:r>
              <a:rPr sz="2000" b="1" spc="-5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1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000" b="1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декабря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1720"/>
              </a:lnSpc>
            </a:pPr>
            <a:r>
              <a:rPr sz="1600" spc="1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Jazz</a:t>
            </a:r>
            <a:r>
              <a:rPr sz="1600" spc="-35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ballet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600" spc="15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Валерия</a:t>
            </a:r>
            <a:r>
              <a:rPr sz="1600" spc="-45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Терёшкина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961092" y="458488"/>
            <a:ext cx="8328958" cy="16049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5400" dirty="0"/>
              <a:t>Куда можно пойти?</a:t>
            </a:r>
            <a:br>
              <a:rPr lang="ru-RU" sz="5400" dirty="0"/>
            </a:br>
            <a:endParaRPr sz="4950" dirty="0">
              <a:latin typeface="Roboto Bk"/>
              <a:cs typeface="Roboto B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4430" y="628254"/>
            <a:ext cx="0" cy="471805"/>
          </a:xfrm>
          <a:custGeom>
            <a:avLst/>
            <a:gdLst/>
            <a:ahLst/>
            <a:cxnLst/>
            <a:rect l="l" t="t" r="r" b="b"/>
            <a:pathLst>
              <a:path h="471805">
                <a:moveTo>
                  <a:pt x="0" y="0"/>
                </a:moveTo>
                <a:lnTo>
                  <a:pt x="0" y="471189"/>
                </a:lnTo>
              </a:path>
            </a:pathLst>
          </a:custGeom>
          <a:ln w="52354">
            <a:solidFill>
              <a:srgbClr val="EA5B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5"/>
          <p:cNvSpPr txBox="1"/>
          <p:nvPr/>
        </p:nvSpPr>
        <p:spPr>
          <a:xfrm>
            <a:off x="11217390" y="1484622"/>
            <a:ext cx="2432596" cy="120930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327025">
              <a:lnSpc>
                <a:spcPts val="2800"/>
              </a:lnSpc>
              <a:spcBef>
                <a:spcPts val="330"/>
              </a:spcBef>
            </a:pP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Любимый  край</a:t>
            </a:r>
          </a:p>
          <a:p>
            <a:pPr marL="12700">
              <a:lnSpc>
                <a:spcPts val="2735"/>
              </a:lnSpc>
            </a:pPr>
            <a:r>
              <a:rPr sz="2000" b="1" spc="-2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</a:t>
            </a:r>
            <a:r>
              <a:rPr sz="2000" b="1" spc="-15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</a:t>
            </a:r>
            <a:r>
              <a:rPr sz="2000" b="1" spc="-1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1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000" b="1" spc="-1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15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650"/>
              </a:lnSpc>
              <a:spcBef>
                <a:spcPts val="170"/>
              </a:spcBef>
            </a:pPr>
            <a:r>
              <a:rPr sz="1600" spc="2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Ансамбль </a:t>
            </a:r>
            <a:r>
              <a:rPr sz="160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танца </a:t>
            </a:r>
            <a:r>
              <a:rPr sz="1600" spc="2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Сибири </a:t>
            </a:r>
            <a:r>
              <a:rPr sz="1600" spc="-35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</a:t>
            </a:r>
            <a:r>
              <a:rPr sz="160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5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</a:t>
            </a:r>
            <a:r>
              <a:rPr sz="160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25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r>
              <a:rPr sz="1600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5" dirty="0">
                <a:solidFill>
                  <a:srgbClr val="2528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Годенко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110794" y="7031140"/>
            <a:ext cx="3277657" cy="199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дню рождения Ансамбля - "Новогодняя карусель".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 11  декабря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Ансамбль танца Сибири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им.М.С.Годенко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110794" y="9023310"/>
            <a:ext cx="373246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академический симфонический оркестр. 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декабря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Солист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Б.Андрианов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(виолончель, Москва)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672785" y="1484622"/>
            <a:ext cx="312665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"Ансамбль танца Сибири - Детям".</a:t>
            </a:r>
          </a:p>
          <a:p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декабря 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академический ансамбль танца Сибири имени М. С. Годенко</a:t>
            </a:r>
            <a:endParaRPr lang="ru-RU" sz="16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672785" y="3575532"/>
            <a:ext cx="38368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NeOpera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Д.Янковский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Красноярский филармонический русский оркестр</a:t>
            </a:r>
          </a:p>
          <a:p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 декабря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филармонический русский оркестр им. А.Ю. Бардина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Художественный руководитель и главный дирижёр Валерий Шелепов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Янковский (баритон, Москва) – солист театра «Геликон–Опера», участник телепроекта «Голос», солист мировых мюзиклов.</a:t>
            </a:r>
            <a:endParaRPr lang="ru-RU" sz="12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726458" y="6842285"/>
            <a:ext cx="336469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"Русская душа". Ансамбль «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 декабря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программе, посвященной русской народной классике, прозвучат подлинные жемчужины песенного творчества России нескольких столетий.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33650" y="9845675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вопросу приобретения билетов, вы можете обращаться</a:t>
            </a:r>
          </a:p>
          <a:p>
            <a:r>
              <a:rPr lang="ru-RU" dirty="0"/>
              <a:t>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950" y="0"/>
            <a:ext cx="11588750" cy="112791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528981"/>
            <a:ext cx="7467600" cy="2215991"/>
          </a:xfrm>
        </p:spPr>
        <p:txBody>
          <a:bodyPr/>
          <a:lstStyle/>
          <a:p>
            <a:r>
              <a:rPr lang="ru-RU" sz="4800" dirty="0">
                <a:solidFill>
                  <a:schemeClr val="accent6">
                    <a:lumMod val="75000"/>
                  </a:schemeClr>
                </a:solidFill>
              </a:rPr>
              <a:t>Что еще нужно знать о «Пушкинской карте»</a:t>
            </a:r>
            <a:br>
              <a:rPr lang="ru-RU" sz="48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4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442581" y="2145778"/>
            <a:ext cx="8745284" cy="8563883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+mn-lt"/>
              </a:rPr>
              <a:t>На карту  нельзя положить деньги.</a:t>
            </a:r>
          </a:p>
          <a:p>
            <a:endParaRPr lang="ru-RU" sz="2800" dirty="0">
              <a:solidFill>
                <a:schemeClr val="tx1"/>
              </a:solidFill>
              <a:latin typeface="+mn-lt"/>
            </a:endParaRPr>
          </a:p>
          <a:p>
            <a:r>
              <a:rPr lang="ru-RU" sz="2800" dirty="0">
                <a:solidFill>
                  <a:schemeClr val="tx1"/>
                </a:solidFill>
                <a:latin typeface="+mn-lt"/>
              </a:rPr>
              <a:t>Получать на карту пособия тоже нельзя.</a:t>
            </a:r>
          </a:p>
          <a:p>
            <a:endParaRPr lang="ru-RU" sz="2800" dirty="0">
              <a:solidFill>
                <a:schemeClr val="tx1"/>
              </a:solidFill>
              <a:latin typeface="+mn-lt"/>
            </a:endParaRPr>
          </a:p>
          <a:p>
            <a:r>
              <a:rPr lang="ru-RU" sz="2800" dirty="0">
                <a:solidFill>
                  <a:schemeClr val="tx1"/>
                </a:solidFill>
                <a:latin typeface="+mn-lt"/>
              </a:rPr>
              <a:t>Билет дает право на посещение мероприятия только гражданину, купившему билет, и не может быть передан третьим лицам.</a:t>
            </a:r>
          </a:p>
          <a:p>
            <a:endParaRPr lang="ru-RU" sz="2800" dirty="0">
              <a:solidFill>
                <a:schemeClr val="tx1"/>
              </a:solidFill>
              <a:latin typeface="+mn-lt"/>
            </a:endParaRPr>
          </a:p>
          <a:p>
            <a:r>
              <a:rPr lang="ru-RU" sz="2800" dirty="0">
                <a:solidFill>
                  <a:schemeClr val="tx1"/>
                </a:solidFill>
                <a:latin typeface="+mn-lt"/>
              </a:rPr>
              <a:t>В 2021 году можно покупать билеты на мероприятия будущего года.</a:t>
            </a:r>
          </a:p>
          <a:p>
            <a:endParaRPr lang="ru-RU" sz="2800" dirty="0">
              <a:solidFill>
                <a:schemeClr val="tx1"/>
              </a:solidFill>
              <a:latin typeface="+mn-lt"/>
            </a:endParaRPr>
          </a:p>
          <a:p>
            <a:r>
              <a:rPr lang="ru-RU" sz="2800" dirty="0">
                <a:solidFill>
                  <a:schemeClr val="tx1"/>
                </a:solidFill>
                <a:latin typeface="+mn-lt"/>
              </a:rPr>
              <a:t>Если исполнилось 14 лет, сначала получите паспорт и учетную запись на </a:t>
            </a:r>
            <a:r>
              <a:rPr lang="ru-RU" sz="2800" dirty="0" err="1">
                <a:solidFill>
                  <a:schemeClr val="tx1"/>
                </a:solidFill>
                <a:latin typeface="+mn-lt"/>
              </a:rPr>
              <a:t>госуслугах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, потом — карту.</a:t>
            </a:r>
          </a:p>
          <a:p>
            <a:endParaRPr lang="ru-RU" sz="2800" dirty="0">
              <a:solidFill>
                <a:schemeClr val="tx1"/>
              </a:solidFill>
              <a:latin typeface="+mn-lt"/>
            </a:endParaRPr>
          </a:p>
          <a:p>
            <a:r>
              <a:rPr lang="ru-RU" sz="2800" dirty="0">
                <a:solidFill>
                  <a:schemeClr val="tx1"/>
                </a:solidFill>
                <a:latin typeface="+mn-lt"/>
              </a:rPr>
              <a:t>Для купленных билетов действуют общие правила возврата.</a:t>
            </a:r>
          </a:p>
          <a:p>
            <a:endParaRPr lang="ru-RU" sz="2800" dirty="0">
              <a:solidFill>
                <a:schemeClr val="tx1"/>
              </a:solidFill>
              <a:latin typeface="+mn-lt"/>
            </a:endParaRPr>
          </a:p>
          <a:p>
            <a:r>
              <a:rPr lang="ru-RU" sz="2800" dirty="0">
                <a:solidFill>
                  <a:schemeClr val="tx1"/>
                </a:solidFill>
                <a:latin typeface="+mn-lt"/>
              </a:rPr>
              <a:t>Обналичить деньги с этой карты нельзя.</a:t>
            </a:r>
          </a:p>
          <a:p>
            <a:endParaRPr lang="ru-RU" sz="2800" dirty="0">
              <a:solidFill>
                <a:schemeClr val="tx1"/>
              </a:solidFill>
              <a:latin typeface="+mn-lt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9703526" y="830922"/>
            <a:ext cx="8049157" cy="1914050"/>
          </a:xfrm>
        </p:spPr>
        <p:txBody>
          <a:bodyPr/>
          <a:lstStyle/>
          <a:p>
            <a:r>
              <a:rPr lang="ru-RU" sz="4400" b="1" dirty="0">
                <a:latin typeface="+mn-lt"/>
              </a:rPr>
              <a:t>Вот несколько важных нюансов</a:t>
            </a:r>
            <a:r>
              <a:rPr lang="ru-RU" dirty="0"/>
              <a:t>:</a:t>
            </a:r>
          </a:p>
          <a:p>
            <a:endParaRPr lang="ru-RU" dirty="0"/>
          </a:p>
        </p:txBody>
      </p:sp>
      <p:sp>
        <p:nvSpPr>
          <p:cNvPr id="7" name="Знак запрета 6"/>
          <p:cNvSpPr/>
          <p:nvPr/>
        </p:nvSpPr>
        <p:spPr>
          <a:xfrm>
            <a:off x="9849673" y="2154659"/>
            <a:ext cx="446762" cy="412261"/>
          </a:xfrm>
          <a:prstGeom prst="noSmoking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нак запрета 9"/>
          <p:cNvSpPr/>
          <p:nvPr/>
        </p:nvSpPr>
        <p:spPr>
          <a:xfrm>
            <a:off x="9849673" y="3032131"/>
            <a:ext cx="446762" cy="412261"/>
          </a:xfrm>
          <a:prstGeom prst="noSmoking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673" y="3890657"/>
            <a:ext cx="475529" cy="432854"/>
          </a:xfrm>
          <a:prstGeom prst="rect">
            <a:avLst/>
          </a:prstGeom>
        </p:spPr>
      </p:pic>
      <p:sp>
        <p:nvSpPr>
          <p:cNvPr id="12" name="Знак запрета 11"/>
          <p:cNvSpPr/>
          <p:nvPr/>
        </p:nvSpPr>
        <p:spPr>
          <a:xfrm>
            <a:off x="9852593" y="5636021"/>
            <a:ext cx="446762" cy="412261"/>
          </a:xfrm>
          <a:prstGeom prst="noSmoking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нак запрета 12"/>
          <p:cNvSpPr/>
          <p:nvPr/>
        </p:nvSpPr>
        <p:spPr>
          <a:xfrm>
            <a:off x="9849673" y="6903672"/>
            <a:ext cx="446762" cy="412261"/>
          </a:xfrm>
          <a:prstGeom prst="noSmoking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нак запрета 13"/>
          <p:cNvSpPr/>
          <p:nvPr/>
        </p:nvSpPr>
        <p:spPr>
          <a:xfrm>
            <a:off x="9849673" y="8216182"/>
            <a:ext cx="446762" cy="412261"/>
          </a:xfrm>
          <a:prstGeom prst="noSmoking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" y="2755584"/>
            <a:ext cx="8502650" cy="85576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9673" y="9454365"/>
            <a:ext cx="469433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83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56853" y="-7256852"/>
            <a:ext cx="5590396" cy="201041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930275"/>
            <a:ext cx="19050000" cy="105413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вопросы по проекту вы можете задать нам: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6448425"/>
            <a:ext cx="13557249" cy="544991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3422650" y="3863001"/>
            <a:ext cx="14072870" cy="3454792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продаж  тел. +7(391)2-27-19-96, Наталья.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Пн-Пт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9:00-18:00</a:t>
            </a:r>
          </a:p>
          <a:p>
            <a:pPr algn="ctr"/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Кассы филармонии тел. +7 (391) 227-49-30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Пн-Вс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11:00-20:00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492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630</Words>
  <Application>Microsoft Office PowerPoint</Application>
  <PresentationFormat>Произвольный</PresentationFormat>
  <Paragraphs>105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Roboto</vt:lpstr>
      <vt:lpstr>Roboto Bk</vt:lpstr>
      <vt:lpstr>Times New Roman</vt:lpstr>
      <vt:lpstr>Verdana</vt:lpstr>
      <vt:lpstr>Office Theme</vt:lpstr>
      <vt:lpstr>Пушкинская  карта</vt:lpstr>
      <vt:lpstr>Банковская  карта</vt:lpstr>
      <vt:lpstr>Пушкинская карта</vt:lpstr>
      <vt:lpstr>Презентация PowerPoint</vt:lpstr>
      <vt:lpstr>Презентация PowerPoint</vt:lpstr>
      <vt:lpstr> Билет можно купить только на свое имя  Возьмите документы для подтверждения личности для посещения мероприятия    </vt:lpstr>
      <vt:lpstr>Куда можно пойти? </vt:lpstr>
      <vt:lpstr>Что еще нужно знать о «Пушкинской карте» </vt:lpstr>
      <vt:lpstr>Все вопросы по проекту вы можете задать нам:</vt:lpstr>
      <vt:lpstr>Развиваем  культуру  осмысленно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Пушкинская  карта</dc:title>
  <dc:creator>корпорат продажи</dc:creator>
  <cp:lastModifiedBy>Anastasia</cp:lastModifiedBy>
  <cp:revision>41</cp:revision>
  <dcterms:created xsi:type="dcterms:W3CDTF">2021-10-11T05:38:59Z</dcterms:created>
  <dcterms:modified xsi:type="dcterms:W3CDTF">2021-12-12T12:29:47Z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2021-10-08T00:00:00Z</vt:filetime>
  </property>
  <property fmtid="{D5CDD505-2E9C-101B-9397-08002B2CF9AE}" pid="3" name="Creator">
    <vt:lpwstr>Adobe InDesign CC 2015 (Windows)</vt:lpwstr>
  </property>
  <property fmtid="{D5CDD505-2E9C-101B-9397-08002B2CF9AE}" pid="4" name="LastSaved">
    <vt:filetime>2021-10-11T00:00:00Z</vt:filetime>
  </property>
</Properties>
</file>